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60" r:id="rId5"/>
    <p:sldId id="261" r:id="rId6"/>
    <p:sldId id="262" r:id="rId7"/>
    <p:sldId id="263" r:id="rId8"/>
    <p:sldId id="264" r:id="rId9"/>
    <p:sldId id="265" r:id="rId10"/>
    <p:sldId id="269" r:id="rId11"/>
    <p:sldId id="266" r:id="rId12"/>
    <p:sldId id="267" r:id="rId13"/>
    <p:sldId id="268" r:id="rId14"/>
    <p:sldId id="270" r:id="rId15"/>
    <p:sldId id="271" r:id="rId16"/>
    <p:sldId id="274" r:id="rId17"/>
    <p:sldId id="272" r:id="rId18"/>
    <p:sldId id="273" r:id="rId19"/>
    <p:sldId id="275"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E6277-57E4-4130-8211-C6563D505AA5}" v="568" dt="2020-05-09T14:29:52.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TRAN" userId="b5d9864c-9378-4af8-a7eb-2bd6d7192bb5" providerId="ADAL" clId="{6CDE6277-57E4-4130-8211-C6563D505AA5}"/>
    <pc:docChg chg="undo custSel mod addSld modSld sldOrd">
      <pc:chgData name="VICTORIA TRAN" userId="b5d9864c-9378-4af8-a7eb-2bd6d7192bb5" providerId="ADAL" clId="{6CDE6277-57E4-4130-8211-C6563D505AA5}" dt="2020-05-09T14:29:56.590" v="12646" actId="26606"/>
      <pc:docMkLst>
        <pc:docMk/>
      </pc:docMkLst>
      <pc:sldChg chg="addSp delSp modSp mod setClrOvrMap">
        <pc:chgData name="VICTORIA TRAN" userId="b5d9864c-9378-4af8-a7eb-2bd6d7192bb5" providerId="ADAL" clId="{6CDE6277-57E4-4130-8211-C6563D505AA5}" dt="2020-05-07T14:22:43.313" v="992" actId="404"/>
        <pc:sldMkLst>
          <pc:docMk/>
          <pc:sldMk cId="2603494446" sldId="257"/>
        </pc:sldMkLst>
        <pc:spChg chg="mod">
          <ac:chgData name="VICTORIA TRAN" userId="b5d9864c-9378-4af8-a7eb-2bd6d7192bb5" providerId="ADAL" clId="{6CDE6277-57E4-4130-8211-C6563D505AA5}" dt="2020-05-07T14:22:43.313" v="992" actId="404"/>
          <ac:spMkLst>
            <pc:docMk/>
            <pc:sldMk cId="2603494446" sldId="257"/>
            <ac:spMk id="2" creationId="{7F5446F8-BDDA-4338-8AF8-5B2889F7AA0D}"/>
          </ac:spMkLst>
        </pc:spChg>
        <pc:spChg chg="mod">
          <ac:chgData name="VICTORIA TRAN" userId="b5d9864c-9378-4af8-a7eb-2bd6d7192bb5" providerId="ADAL" clId="{6CDE6277-57E4-4130-8211-C6563D505AA5}" dt="2020-05-07T14:22:36.414" v="985" actId="2711"/>
          <ac:spMkLst>
            <pc:docMk/>
            <pc:sldMk cId="2603494446" sldId="257"/>
            <ac:spMk id="4" creationId="{AB98D48B-A6E0-488B-AD8E-9ED03080AECF}"/>
          </ac:spMkLst>
        </pc:spChg>
        <pc:spChg chg="mod">
          <ac:chgData name="VICTORIA TRAN" userId="b5d9864c-9378-4af8-a7eb-2bd6d7192bb5" providerId="ADAL" clId="{6CDE6277-57E4-4130-8211-C6563D505AA5}" dt="2020-05-07T14:22:22.142" v="983" actId="26606"/>
          <ac:spMkLst>
            <pc:docMk/>
            <pc:sldMk cId="2603494446" sldId="257"/>
            <ac:spMk id="5" creationId="{4568536C-4193-42F6-8838-4AD78551DFA3}"/>
          </ac:spMkLst>
        </pc:spChg>
        <pc:spChg chg="add del">
          <ac:chgData name="VICTORIA TRAN" userId="b5d9864c-9378-4af8-a7eb-2bd6d7192bb5" providerId="ADAL" clId="{6CDE6277-57E4-4130-8211-C6563D505AA5}" dt="2020-05-07T14:22:22.142" v="983" actId="26606"/>
          <ac:spMkLst>
            <pc:docMk/>
            <pc:sldMk cId="2603494446" sldId="257"/>
            <ac:spMk id="71" creationId="{2793B903-AB42-42A0-AE97-93D366679CA2}"/>
          </ac:spMkLst>
        </pc:spChg>
        <pc:spChg chg="add del">
          <ac:chgData name="VICTORIA TRAN" userId="b5d9864c-9378-4af8-a7eb-2bd6d7192bb5" providerId="ADAL" clId="{6CDE6277-57E4-4130-8211-C6563D505AA5}" dt="2020-05-07T14:22:22.142" v="983" actId="26606"/>
          <ac:spMkLst>
            <pc:docMk/>
            <pc:sldMk cId="2603494446" sldId="257"/>
            <ac:spMk id="73" creationId="{1D868099-6145-4BC0-A5EA-74BEF1776BA9}"/>
          </ac:spMkLst>
        </pc:spChg>
        <pc:spChg chg="add del">
          <ac:chgData name="VICTORIA TRAN" userId="b5d9864c-9378-4af8-a7eb-2bd6d7192bb5" providerId="ADAL" clId="{6CDE6277-57E4-4130-8211-C6563D505AA5}" dt="2020-05-07T14:22:22.142" v="983" actId="26606"/>
          <ac:spMkLst>
            <pc:docMk/>
            <pc:sldMk cId="2603494446" sldId="257"/>
            <ac:spMk id="75" creationId="{CC1026F7-DECB-49B4-A565-518BBA445471}"/>
          </ac:spMkLst>
        </pc:spChg>
        <pc:spChg chg="add del">
          <ac:chgData name="VICTORIA TRAN" userId="b5d9864c-9378-4af8-a7eb-2bd6d7192bb5" providerId="ADAL" clId="{6CDE6277-57E4-4130-8211-C6563D505AA5}" dt="2020-05-07T14:22:22.121" v="982" actId="26606"/>
          <ac:spMkLst>
            <pc:docMk/>
            <pc:sldMk cId="2603494446" sldId="257"/>
            <ac:spMk id="135" creationId="{2793B903-AB42-42A0-AE97-93D366679CA2}"/>
          </ac:spMkLst>
        </pc:spChg>
        <pc:spChg chg="add del">
          <ac:chgData name="VICTORIA TRAN" userId="b5d9864c-9378-4af8-a7eb-2bd6d7192bb5" providerId="ADAL" clId="{6CDE6277-57E4-4130-8211-C6563D505AA5}" dt="2020-05-07T14:22:22.121" v="982" actId="26606"/>
          <ac:spMkLst>
            <pc:docMk/>
            <pc:sldMk cId="2603494446" sldId="257"/>
            <ac:spMk id="137" creationId="{9A204626-2220-4678-A939-FD94EA7B5362}"/>
          </ac:spMkLst>
        </pc:spChg>
        <pc:spChg chg="add del">
          <ac:chgData name="VICTORIA TRAN" userId="b5d9864c-9378-4af8-a7eb-2bd6d7192bb5" providerId="ADAL" clId="{6CDE6277-57E4-4130-8211-C6563D505AA5}" dt="2020-05-07T14:22:22.121" v="982" actId="26606"/>
          <ac:spMkLst>
            <pc:docMk/>
            <pc:sldMk cId="2603494446" sldId="257"/>
            <ac:spMk id="139" creationId="{EB97D8A6-1C5A-42B6-AE78-F3D0F9BDF024}"/>
          </ac:spMkLst>
        </pc:spChg>
        <pc:spChg chg="add">
          <ac:chgData name="VICTORIA TRAN" userId="b5d9864c-9378-4af8-a7eb-2bd6d7192bb5" providerId="ADAL" clId="{6CDE6277-57E4-4130-8211-C6563D505AA5}" dt="2020-05-07T14:22:22.142" v="983" actId="26606"/>
          <ac:spMkLst>
            <pc:docMk/>
            <pc:sldMk cId="2603494446" sldId="257"/>
            <ac:spMk id="1028" creationId="{2793B903-AB42-42A0-AE97-93D366679CA2}"/>
          </ac:spMkLst>
        </pc:spChg>
        <pc:spChg chg="add">
          <ac:chgData name="VICTORIA TRAN" userId="b5d9864c-9378-4af8-a7eb-2bd6d7192bb5" providerId="ADAL" clId="{6CDE6277-57E4-4130-8211-C6563D505AA5}" dt="2020-05-07T14:22:22.142" v="983" actId="26606"/>
          <ac:spMkLst>
            <pc:docMk/>
            <pc:sldMk cId="2603494446" sldId="257"/>
            <ac:spMk id="1029" creationId="{1D868099-6145-4BC0-A5EA-74BEF1776BA9}"/>
          </ac:spMkLst>
        </pc:spChg>
        <pc:spChg chg="add">
          <ac:chgData name="VICTORIA TRAN" userId="b5d9864c-9378-4af8-a7eb-2bd6d7192bb5" providerId="ADAL" clId="{6CDE6277-57E4-4130-8211-C6563D505AA5}" dt="2020-05-07T14:22:22.142" v="983" actId="26606"/>
          <ac:spMkLst>
            <pc:docMk/>
            <pc:sldMk cId="2603494446" sldId="257"/>
            <ac:spMk id="1030" creationId="{CC1026F7-DECB-49B4-A565-518BBA445471}"/>
          </ac:spMkLst>
        </pc:spChg>
        <pc:picChg chg="mod ord">
          <ac:chgData name="VICTORIA TRAN" userId="b5d9864c-9378-4af8-a7eb-2bd6d7192bb5" providerId="ADAL" clId="{6CDE6277-57E4-4130-8211-C6563D505AA5}" dt="2020-05-07T14:22:22.121" v="982" actId="26606"/>
          <ac:picMkLst>
            <pc:docMk/>
            <pc:sldMk cId="2603494446" sldId="257"/>
            <ac:picMk id="1026" creationId="{116A4070-28B6-47C6-8774-2C9B75E5739C}"/>
          </ac:picMkLst>
        </pc:picChg>
      </pc:sldChg>
      <pc:sldChg chg="addSp modSp mod setBg">
        <pc:chgData name="VICTORIA TRAN" userId="b5d9864c-9378-4af8-a7eb-2bd6d7192bb5" providerId="ADAL" clId="{6CDE6277-57E4-4130-8211-C6563D505AA5}" dt="2020-05-07T20:46:03.544" v="12636" actId="26606"/>
        <pc:sldMkLst>
          <pc:docMk/>
          <pc:sldMk cId="1136481928" sldId="258"/>
        </pc:sldMkLst>
        <pc:spChg chg="mod">
          <ac:chgData name="VICTORIA TRAN" userId="b5d9864c-9378-4af8-a7eb-2bd6d7192bb5" providerId="ADAL" clId="{6CDE6277-57E4-4130-8211-C6563D505AA5}" dt="2020-05-07T20:46:03.544" v="12636" actId="26606"/>
          <ac:spMkLst>
            <pc:docMk/>
            <pc:sldMk cId="1136481928" sldId="258"/>
            <ac:spMk id="2" creationId="{A40B313C-542A-45BF-AF2B-897FFFEE0561}"/>
          </ac:spMkLst>
        </pc:spChg>
        <pc:spChg chg="mod">
          <ac:chgData name="VICTORIA TRAN" userId="b5d9864c-9378-4af8-a7eb-2bd6d7192bb5" providerId="ADAL" clId="{6CDE6277-57E4-4130-8211-C6563D505AA5}" dt="2020-05-07T20:46:03.544" v="12636" actId="26606"/>
          <ac:spMkLst>
            <pc:docMk/>
            <pc:sldMk cId="1136481928" sldId="258"/>
            <ac:spMk id="3" creationId="{9833D0E0-F890-42CF-995C-3081F2D6CEF3}"/>
          </ac:spMkLst>
        </pc:spChg>
        <pc:spChg chg="add">
          <ac:chgData name="VICTORIA TRAN" userId="b5d9864c-9378-4af8-a7eb-2bd6d7192bb5" providerId="ADAL" clId="{6CDE6277-57E4-4130-8211-C6563D505AA5}" dt="2020-05-07T20:46:03.544" v="12636" actId="26606"/>
          <ac:spMkLst>
            <pc:docMk/>
            <pc:sldMk cId="1136481928" sldId="258"/>
            <ac:spMk id="8" creationId="{3362DFFC-4DCC-48EE-B781-94D04B95F1E8}"/>
          </ac:spMkLst>
        </pc:spChg>
        <pc:spChg chg="add">
          <ac:chgData name="VICTORIA TRAN" userId="b5d9864c-9378-4af8-a7eb-2bd6d7192bb5" providerId="ADAL" clId="{6CDE6277-57E4-4130-8211-C6563D505AA5}" dt="2020-05-07T20:46:03.544" v="12636" actId="26606"/>
          <ac:spMkLst>
            <pc:docMk/>
            <pc:sldMk cId="1136481928" sldId="258"/>
            <ac:spMk id="10" creationId="{18B8B265-E68C-4B64-9238-781F0102C57B}"/>
          </ac:spMkLst>
        </pc:spChg>
      </pc:sldChg>
      <pc:sldChg chg="modSp new mod ord">
        <pc:chgData name="VICTORIA TRAN" userId="b5d9864c-9378-4af8-a7eb-2bd6d7192bb5" providerId="ADAL" clId="{6CDE6277-57E4-4130-8211-C6563D505AA5}" dt="2020-05-07T14:26:39.033" v="1699" actId="404"/>
        <pc:sldMkLst>
          <pc:docMk/>
          <pc:sldMk cId="810588426" sldId="259"/>
        </pc:sldMkLst>
        <pc:spChg chg="mod">
          <ac:chgData name="VICTORIA TRAN" userId="b5d9864c-9378-4af8-a7eb-2bd6d7192bb5" providerId="ADAL" clId="{6CDE6277-57E4-4130-8211-C6563D505AA5}" dt="2020-05-07T14:26:39.033" v="1699" actId="404"/>
          <ac:spMkLst>
            <pc:docMk/>
            <pc:sldMk cId="810588426" sldId="259"/>
            <ac:spMk id="2" creationId="{68CE2208-BA86-4311-901C-B5C4758F03EC}"/>
          </ac:spMkLst>
        </pc:spChg>
        <pc:spChg chg="mod">
          <ac:chgData name="VICTORIA TRAN" userId="b5d9864c-9378-4af8-a7eb-2bd6d7192bb5" providerId="ADAL" clId="{6CDE6277-57E4-4130-8211-C6563D505AA5}" dt="2020-05-07T14:26:33.580" v="1696" actId="2711"/>
          <ac:spMkLst>
            <pc:docMk/>
            <pc:sldMk cId="810588426" sldId="259"/>
            <ac:spMk id="3" creationId="{E7A9F4AC-B2B1-4C00-BFBB-3A8196945E97}"/>
          </ac:spMkLst>
        </pc:spChg>
      </pc:sldChg>
      <pc:sldChg chg="addSp delSp modSp new mod setBg">
        <pc:chgData name="VICTORIA TRAN" userId="b5d9864c-9378-4af8-a7eb-2bd6d7192bb5" providerId="ADAL" clId="{6CDE6277-57E4-4130-8211-C6563D505AA5}" dt="2020-05-07T14:21:36.944" v="980" actId="1076"/>
        <pc:sldMkLst>
          <pc:docMk/>
          <pc:sldMk cId="737231724" sldId="260"/>
        </pc:sldMkLst>
        <pc:spChg chg="mod">
          <ac:chgData name="VICTORIA TRAN" userId="b5d9864c-9378-4af8-a7eb-2bd6d7192bb5" providerId="ADAL" clId="{6CDE6277-57E4-4130-8211-C6563D505AA5}" dt="2020-05-07T14:16:17.905" v="358" actId="20577"/>
          <ac:spMkLst>
            <pc:docMk/>
            <pc:sldMk cId="737231724" sldId="260"/>
            <ac:spMk id="2" creationId="{86250C08-6D9C-469D-B760-12722D957933}"/>
          </ac:spMkLst>
        </pc:spChg>
        <pc:spChg chg="del">
          <ac:chgData name="VICTORIA TRAN" userId="b5d9864c-9378-4af8-a7eb-2bd6d7192bb5" providerId="ADAL" clId="{6CDE6277-57E4-4130-8211-C6563D505AA5}" dt="2020-05-07T14:15:41.926" v="342" actId="931"/>
          <ac:spMkLst>
            <pc:docMk/>
            <pc:sldMk cId="737231724" sldId="260"/>
            <ac:spMk id="3" creationId="{8DCE8EA0-5A6A-45B2-ACF0-406D500CECFF}"/>
          </ac:spMkLst>
        </pc:spChg>
        <pc:spChg chg="add mod">
          <ac:chgData name="VICTORIA TRAN" userId="b5d9864c-9378-4af8-a7eb-2bd6d7192bb5" providerId="ADAL" clId="{6CDE6277-57E4-4130-8211-C6563D505AA5}" dt="2020-05-07T14:21:31.946" v="979" actId="20577"/>
          <ac:spMkLst>
            <pc:docMk/>
            <pc:sldMk cId="737231724" sldId="260"/>
            <ac:spMk id="9" creationId="{268B1BB6-0539-4669-B10A-F935B79CC06F}"/>
          </ac:spMkLst>
        </pc:spChg>
        <pc:picChg chg="add mod">
          <ac:chgData name="VICTORIA TRAN" userId="b5d9864c-9378-4af8-a7eb-2bd6d7192bb5" providerId="ADAL" clId="{6CDE6277-57E4-4130-8211-C6563D505AA5}" dt="2020-05-07T14:21:36.944" v="980" actId="1076"/>
          <ac:picMkLst>
            <pc:docMk/>
            <pc:sldMk cId="737231724" sldId="260"/>
            <ac:picMk id="5" creationId="{53D6AF54-A67B-43C5-83FA-FADF50C34F35}"/>
          </ac:picMkLst>
        </pc:picChg>
      </pc:sldChg>
      <pc:sldChg chg="addSp delSp modSp new mod setBg">
        <pc:chgData name="VICTORIA TRAN" userId="b5d9864c-9378-4af8-a7eb-2bd6d7192bb5" providerId="ADAL" clId="{6CDE6277-57E4-4130-8211-C6563D505AA5}" dt="2020-05-07T15:55:41.574" v="8029"/>
        <pc:sldMkLst>
          <pc:docMk/>
          <pc:sldMk cId="4016616111" sldId="261"/>
        </pc:sldMkLst>
        <pc:spChg chg="mod">
          <ac:chgData name="VICTORIA TRAN" userId="b5d9864c-9378-4af8-a7eb-2bd6d7192bb5" providerId="ADAL" clId="{6CDE6277-57E4-4130-8211-C6563D505AA5}" dt="2020-05-07T15:02:53.374" v="7973" actId="26606"/>
          <ac:spMkLst>
            <pc:docMk/>
            <pc:sldMk cId="4016616111" sldId="261"/>
            <ac:spMk id="2" creationId="{88223877-C30F-4211-A7BD-16EDF95CA942}"/>
          </ac:spMkLst>
        </pc:spChg>
        <pc:spChg chg="mod ord">
          <ac:chgData name="VICTORIA TRAN" userId="b5d9864c-9378-4af8-a7eb-2bd6d7192bb5" providerId="ADAL" clId="{6CDE6277-57E4-4130-8211-C6563D505AA5}" dt="2020-05-07T15:03:32.950" v="7989" actId="20577"/>
          <ac:spMkLst>
            <pc:docMk/>
            <pc:sldMk cId="4016616111" sldId="261"/>
            <ac:spMk id="3" creationId="{D64FBCBD-C21D-4158-892C-DD6524439B46}"/>
          </ac:spMkLst>
        </pc:spChg>
        <pc:spChg chg="add">
          <ac:chgData name="VICTORIA TRAN" userId="b5d9864c-9378-4af8-a7eb-2bd6d7192bb5" providerId="ADAL" clId="{6CDE6277-57E4-4130-8211-C6563D505AA5}" dt="2020-05-07T15:02:53.374" v="7973" actId="26606"/>
          <ac:spMkLst>
            <pc:docMk/>
            <pc:sldMk cId="4016616111" sldId="261"/>
            <ac:spMk id="9" creationId="{A93D97C6-63EF-4CA6-B01D-25E2772DC9EF}"/>
          </ac:spMkLst>
        </pc:spChg>
        <pc:spChg chg="add">
          <ac:chgData name="VICTORIA TRAN" userId="b5d9864c-9378-4af8-a7eb-2bd6d7192bb5" providerId="ADAL" clId="{6CDE6277-57E4-4130-8211-C6563D505AA5}" dt="2020-05-07T15:02:53.374" v="7973" actId="26606"/>
          <ac:spMkLst>
            <pc:docMk/>
            <pc:sldMk cId="4016616111" sldId="261"/>
            <ac:spMk id="11" creationId="{5DA4A40B-EDCE-42FC-B189-AEFB4F82E818}"/>
          </ac:spMkLst>
        </pc:spChg>
        <pc:grpChg chg="mod">
          <ac:chgData name="VICTORIA TRAN" userId="b5d9864c-9378-4af8-a7eb-2bd6d7192bb5" providerId="ADAL" clId="{6CDE6277-57E4-4130-8211-C6563D505AA5}" dt="2020-05-07T15:03:53.967" v="7996"/>
          <ac:grpSpMkLst>
            <pc:docMk/>
            <pc:sldMk cId="4016616111" sldId="261"/>
            <ac:grpSpMk id="8" creationId="{C8C57C73-1C44-40EA-A2F2-BFE9FA1B5D7A}"/>
          </ac:grpSpMkLst>
        </pc:grpChg>
        <pc:grpChg chg="mod">
          <ac:chgData name="VICTORIA TRAN" userId="b5d9864c-9378-4af8-a7eb-2bd6d7192bb5" providerId="ADAL" clId="{6CDE6277-57E4-4130-8211-C6563D505AA5}" dt="2020-05-07T15:55:32.180" v="8012"/>
          <ac:grpSpMkLst>
            <pc:docMk/>
            <pc:sldMk cId="4016616111" sldId="261"/>
            <ac:grpSpMk id="21" creationId="{EF2B5151-0474-4DE8-9262-6ADBBA2AC2BF}"/>
          </ac:grpSpMkLst>
        </pc:grpChg>
        <pc:grpChg chg="mod">
          <ac:chgData name="VICTORIA TRAN" userId="b5d9864c-9378-4af8-a7eb-2bd6d7192bb5" providerId="ADAL" clId="{6CDE6277-57E4-4130-8211-C6563D505AA5}" dt="2020-05-07T15:55:41.574" v="8029"/>
          <ac:grpSpMkLst>
            <pc:docMk/>
            <pc:sldMk cId="4016616111" sldId="261"/>
            <ac:grpSpMk id="38" creationId="{5B6413DD-956D-4BDD-93AA-6FFAC582A4E2}"/>
          </ac:grpSpMkLst>
        </pc:grpChg>
        <pc:picChg chg="add mod modCrop">
          <ac:chgData name="VICTORIA TRAN" userId="b5d9864c-9378-4af8-a7eb-2bd6d7192bb5" providerId="ADAL" clId="{6CDE6277-57E4-4130-8211-C6563D505AA5}" dt="2020-05-07T15:55:10.226" v="8001" actId="1076"/>
          <ac:picMkLst>
            <pc:docMk/>
            <pc:sldMk cId="4016616111" sldId="261"/>
            <ac:picMk id="4" creationId="{F74C9D5F-3B38-46AD-8322-25FACDE33D33}"/>
          </ac:picMkLst>
        </pc:picChg>
        <pc:inkChg chg="add del">
          <ac:chgData name="VICTORIA TRAN" userId="b5d9864c-9378-4af8-a7eb-2bd6d7192bb5" providerId="ADAL" clId="{6CDE6277-57E4-4130-8211-C6563D505AA5}" dt="2020-05-07T15:03:48.279" v="7991" actId="9405"/>
          <ac:inkMkLst>
            <pc:docMk/>
            <pc:sldMk cId="4016616111" sldId="261"/>
            <ac:inkMk id="5" creationId="{9BC3CF36-AF2B-44B6-89BA-28BBE86362F8}"/>
          </ac:inkMkLst>
        </pc:inkChg>
        <pc:inkChg chg="add del mod">
          <ac:chgData name="VICTORIA TRAN" userId="b5d9864c-9378-4af8-a7eb-2bd6d7192bb5" providerId="ADAL" clId="{6CDE6277-57E4-4130-8211-C6563D505AA5}" dt="2020-05-07T15:03:54.321" v="7997" actId="9405"/>
          <ac:inkMkLst>
            <pc:docMk/>
            <pc:sldMk cId="4016616111" sldId="261"/>
            <ac:inkMk id="6" creationId="{04DA8E11-A44B-4966-8E17-A202F097FECB}"/>
          </ac:inkMkLst>
        </pc:inkChg>
        <pc:inkChg chg="add del mod">
          <ac:chgData name="VICTORIA TRAN" userId="b5d9864c-9378-4af8-a7eb-2bd6d7192bb5" providerId="ADAL" clId="{6CDE6277-57E4-4130-8211-C6563D505AA5}" dt="2020-05-07T15:03:53.967" v="7996"/>
          <ac:inkMkLst>
            <pc:docMk/>
            <pc:sldMk cId="4016616111" sldId="261"/>
            <ac:inkMk id="7" creationId="{81DD3C97-C0B4-4307-A210-19698987DCD5}"/>
          </ac:inkMkLst>
        </pc:inkChg>
        <pc:inkChg chg="add mod">
          <ac:chgData name="VICTORIA TRAN" userId="b5d9864c-9378-4af8-a7eb-2bd6d7192bb5" providerId="ADAL" clId="{6CDE6277-57E4-4130-8211-C6563D505AA5}" dt="2020-05-07T15:55:32.180" v="8012"/>
          <ac:inkMkLst>
            <pc:docMk/>
            <pc:sldMk cId="4016616111" sldId="261"/>
            <ac:inkMk id="10" creationId="{C1C6DFD5-1BAA-4D05-A233-70F26196A879}"/>
          </ac:inkMkLst>
        </pc:inkChg>
        <pc:inkChg chg="add mod">
          <ac:chgData name="VICTORIA TRAN" userId="b5d9864c-9378-4af8-a7eb-2bd6d7192bb5" providerId="ADAL" clId="{6CDE6277-57E4-4130-8211-C6563D505AA5}" dt="2020-05-07T15:55:32.180" v="8012"/>
          <ac:inkMkLst>
            <pc:docMk/>
            <pc:sldMk cId="4016616111" sldId="261"/>
            <ac:inkMk id="12" creationId="{4DC4C616-7914-468A-BE96-FF44D2A73E41}"/>
          </ac:inkMkLst>
        </pc:inkChg>
        <pc:inkChg chg="add mod">
          <ac:chgData name="VICTORIA TRAN" userId="b5d9864c-9378-4af8-a7eb-2bd6d7192bb5" providerId="ADAL" clId="{6CDE6277-57E4-4130-8211-C6563D505AA5}" dt="2020-05-07T15:55:32.180" v="8012"/>
          <ac:inkMkLst>
            <pc:docMk/>
            <pc:sldMk cId="4016616111" sldId="261"/>
            <ac:inkMk id="13" creationId="{58E7B583-0C7F-4F19-AAE7-9E4ADA72F6C2}"/>
          </ac:inkMkLst>
        </pc:inkChg>
        <pc:inkChg chg="add mod">
          <ac:chgData name="VICTORIA TRAN" userId="b5d9864c-9378-4af8-a7eb-2bd6d7192bb5" providerId="ADAL" clId="{6CDE6277-57E4-4130-8211-C6563D505AA5}" dt="2020-05-07T15:55:32.180" v="8012"/>
          <ac:inkMkLst>
            <pc:docMk/>
            <pc:sldMk cId="4016616111" sldId="261"/>
            <ac:inkMk id="14" creationId="{56057CD5-179D-4E58-83F1-18BD4F2F8588}"/>
          </ac:inkMkLst>
        </pc:inkChg>
        <pc:inkChg chg="add mod">
          <ac:chgData name="VICTORIA TRAN" userId="b5d9864c-9378-4af8-a7eb-2bd6d7192bb5" providerId="ADAL" clId="{6CDE6277-57E4-4130-8211-C6563D505AA5}" dt="2020-05-07T15:55:32.180" v="8012"/>
          <ac:inkMkLst>
            <pc:docMk/>
            <pc:sldMk cId="4016616111" sldId="261"/>
            <ac:inkMk id="15" creationId="{8F47076C-4BF9-45D4-998E-E0BBF9E78457}"/>
          </ac:inkMkLst>
        </pc:inkChg>
        <pc:inkChg chg="add mod">
          <ac:chgData name="VICTORIA TRAN" userId="b5d9864c-9378-4af8-a7eb-2bd6d7192bb5" providerId="ADAL" clId="{6CDE6277-57E4-4130-8211-C6563D505AA5}" dt="2020-05-07T15:55:32.180" v="8012"/>
          <ac:inkMkLst>
            <pc:docMk/>
            <pc:sldMk cId="4016616111" sldId="261"/>
            <ac:inkMk id="16" creationId="{A3BCB45A-5D4B-4EA1-87B8-1500248D6235}"/>
          </ac:inkMkLst>
        </pc:inkChg>
        <pc:inkChg chg="add mod">
          <ac:chgData name="VICTORIA TRAN" userId="b5d9864c-9378-4af8-a7eb-2bd6d7192bb5" providerId="ADAL" clId="{6CDE6277-57E4-4130-8211-C6563D505AA5}" dt="2020-05-07T15:55:32.180" v="8012"/>
          <ac:inkMkLst>
            <pc:docMk/>
            <pc:sldMk cId="4016616111" sldId="261"/>
            <ac:inkMk id="17" creationId="{5848B717-BD0A-487A-B36C-BEE464181962}"/>
          </ac:inkMkLst>
        </pc:inkChg>
        <pc:inkChg chg="add mod">
          <ac:chgData name="VICTORIA TRAN" userId="b5d9864c-9378-4af8-a7eb-2bd6d7192bb5" providerId="ADAL" clId="{6CDE6277-57E4-4130-8211-C6563D505AA5}" dt="2020-05-07T15:55:32.180" v="8012"/>
          <ac:inkMkLst>
            <pc:docMk/>
            <pc:sldMk cId="4016616111" sldId="261"/>
            <ac:inkMk id="18" creationId="{FBFDFB71-5AD3-498C-A88E-FF8CB162215C}"/>
          </ac:inkMkLst>
        </pc:inkChg>
        <pc:inkChg chg="add mod">
          <ac:chgData name="VICTORIA TRAN" userId="b5d9864c-9378-4af8-a7eb-2bd6d7192bb5" providerId="ADAL" clId="{6CDE6277-57E4-4130-8211-C6563D505AA5}" dt="2020-05-07T15:55:32.180" v="8012"/>
          <ac:inkMkLst>
            <pc:docMk/>
            <pc:sldMk cId="4016616111" sldId="261"/>
            <ac:inkMk id="19" creationId="{EC1C746B-3D70-484F-9EE0-03A3415A7444}"/>
          </ac:inkMkLst>
        </pc:inkChg>
        <pc:inkChg chg="add mod">
          <ac:chgData name="VICTORIA TRAN" userId="b5d9864c-9378-4af8-a7eb-2bd6d7192bb5" providerId="ADAL" clId="{6CDE6277-57E4-4130-8211-C6563D505AA5}" dt="2020-05-07T15:55:32.180" v="8012"/>
          <ac:inkMkLst>
            <pc:docMk/>
            <pc:sldMk cId="4016616111" sldId="261"/>
            <ac:inkMk id="20" creationId="{258A5F18-AE0D-431A-9CA8-3B27034A3208}"/>
          </ac:inkMkLst>
        </pc:inkChg>
        <pc:inkChg chg="add mod">
          <ac:chgData name="VICTORIA TRAN" userId="b5d9864c-9378-4af8-a7eb-2bd6d7192bb5" providerId="ADAL" clId="{6CDE6277-57E4-4130-8211-C6563D505AA5}" dt="2020-05-07T15:55:41.574" v="8029"/>
          <ac:inkMkLst>
            <pc:docMk/>
            <pc:sldMk cId="4016616111" sldId="261"/>
            <ac:inkMk id="22" creationId="{A0DF4AC2-0E80-4338-88CF-D0522CA13B0B}"/>
          </ac:inkMkLst>
        </pc:inkChg>
        <pc:inkChg chg="add mod">
          <ac:chgData name="VICTORIA TRAN" userId="b5d9864c-9378-4af8-a7eb-2bd6d7192bb5" providerId="ADAL" clId="{6CDE6277-57E4-4130-8211-C6563D505AA5}" dt="2020-05-07T15:55:41.574" v="8029"/>
          <ac:inkMkLst>
            <pc:docMk/>
            <pc:sldMk cId="4016616111" sldId="261"/>
            <ac:inkMk id="23" creationId="{7BBE0AEC-7CC2-4ABB-B52B-40239A500AC2}"/>
          </ac:inkMkLst>
        </pc:inkChg>
        <pc:inkChg chg="add mod">
          <ac:chgData name="VICTORIA TRAN" userId="b5d9864c-9378-4af8-a7eb-2bd6d7192bb5" providerId="ADAL" clId="{6CDE6277-57E4-4130-8211-C6563D505AA5}" dt="2020-05-07T15:55:41.574" v="8029"/>
          <ac:inkMkLst>
            <pc:docMk/>
            <pc:sldMk cId="4016616111" sldId="261"/>
            <ac:inkMk id="24" creationId="{26C85696-612C-491E-ADA4-A43BEAECF903}"/>
          </ac:inkMkLst>
        </pc:inkChg>
        <pc:inkChg chg="add mod">
          <ac:chgData name="VICTORIA TRAN" userId="b5d9864c-9378-4af8-a7eb-2bd6d7192bb5" providerId="ADAL" clId="{6CDE6277-57E4-4130-8211-C6563D505AA5}" dt="2020-05-07T15:55:41.574" v="8029"/>
          <ac:inkMkLst>
            <pc:docMk/>
            <pc:sldMk cId="4016616111" sldId="261"/>
            <ac:inkMk id="25" creationId="{2D4179A9-5331-4121-8994-30180F141DD2}"/>
          </ac:inkMkLst>
        </pc:inkChg>
        <pc:inkChg chg="add mod">
          <ac:chgData name="VICTORIA TRAN" userId="b5d9864c-9378-4af8-a7eb-2bd6d7192bb5" providerId="ADAL" clId="{6CDE6277-57E4-4130-8211-C6563D505AA5}" dt="2020-05-07T15:55:41.574" v="8029"/>
          <ac:inkMkLst>
            <pc:docMk/>
            <pc:sldMk cId="4016616111" sldId="261"/>
            <ac:inkMk id="26" creationId="{C24C4956-452C-4E64-86BB-6196030D5418}"/>
          </ac:inkMkLst>
        </pc:inkChg>
        <pc:inkChg chg="add mod">
          <ac:chgData name="VICTORIA TRAN" userId="b5d9864c-9378-4af8-a7eb-2bd6d7192bb5" providerId="ADAL" clId="{6CDE6277-57E4-4130-8211-C6563D505AA5}" dt="2020-05-07T15:55:41.574" v="8029"/>
          <ac:inkMkLst>
            <pc:docMk/>
            <pc:sldMk cId="4016616111" sldId="261"/>
            <ac:inkMk id="27" creationId="{B8000129-B8F7-43F4-9D99-DB826CBF2564}"/>
          </ac:inkMkLst>
        </pc:inkChg>
        <pc:inkChg chg="add mod">
          <ac:chgData name="VICTORIA TRAN" userId="b5d9864c-9378-4af8-a7eb-2bd6d7192bb5" providerId="ADAL" clId="{6CDE6277-57E4-4130-8211-C6563D505AA5}" dt="2020-05-07T15:55:41.574" v="8029"/>
          <ac:inkMkLst>
            <pc:docMk/>
            <pc:sldMk cId="4016616111" sldId="261"/>
            <ac:inkMk id="28" creationId="{66176D1C-C8BB-4DBC-9515-D6B142E7CB33}"/>
          </ac:inkMkLst>
        </pc:inkChg>
        <pc:inkChg chg="add mod">
          <ac:chgData name="VICTORIA TRAN" userId="b5d9864c-9378-4af8-a7eb-2bd6d7192bb5" providerId="ADAL" clId="{6CDE6277-57E4-4130-8211-C6563D505AA5}" dt="2020-05-07T15:55:41.574" v="8029"/>
          <ac:inkMkLst>
            <pc:docMk/>
            <pc:sldMk cId="4016616111" sldId="261"/>
            <ac:inkMk id="29" creationId="{FA78100A-6B89-4D0C-937C-E02B7F373EB4}"/>
          </ac:inkMkLst>
        </pc:inkChg>
        <pc:inkChg chg="add mod">
          <ac:chgData name="VICTORIA TRAN" userId="b5d9864c-9378-4af8-a7eb-2bd6d7192bb5" providerId="ADAL" clId="{6CDE6277-57E4-4130-8211-C6563D505AA5}" dt="2020-05-07T15:55:41.574" v="8029"/>
          <ac:inkMkLst>
            <pc:docMk/>
            <pc:sldMk cId="4016616111" sldId="261"/>
            <ac:inkMk id="30" creationId="{0C14A4C7-F0A5-4416-B9A8-3E4547D2385A}"/>
          </ac:inkMkLst>
        </pc:inkChg>
        <pc:inkChg chg="add mod">
          <ac:chgData name="VICTORIA TRAN" userId="b5d9864c-9378-4af8-a7eb-2bd6d7192bb5" providerId="ADAL" clId="{6CDE6277-57E4-4130-8211-C6563D505AA5}" dt="2020-05-07T15:55:41.574" v="8029"/>
          <ac:inkMkLst>
            <pc:docMk/>
            <pc:sldMk cId="4016616111" sldId="261"/>
            <ac:inkMk id="31" creationId="{CF2639E8-B8EB-4949-9B06-7C7DAD9CB81B}"/>
          </ac:inkMkLst>
        </pc:inkChg>
        <pc:inkChg chg="add mod">
          <ac:chgData name="VICTORIA TRAN" userId="b5d9864c-9378-4af8-a7eb-2bd6d7192bb5" providerId="ADAL" clId="{6CDE6277-57E4-4130-8211-C6563D505AA5}" dt="2020-05-07T15:55:41.574" v="8029"/>
          <ac:inkMkLst>
            <pc:docMk/>
            <pc:sldMk cId="4016616111" sldId="261"/>
            <ac:inkMk id="32" creationId="{153141C0-986A-4A09-A6F9-087D4D646AD6}"/>
          </ac:inkMkLst>
        </pc:inkChg>
        <pc:inkChg chg="add mod">
          <ac:chgData name="VICTORIA TRAN" userId="b5d9864c-9378-4af8-a7eb-2bd6d7192bb5" providerId="ADAL" clId="{6CDE6277-57E4-4130-8211-C6563D505AA5}" dt="2020-05-07T15:55:41.574" v="8029"/>
          <ac:inkMkLst>
            <pc:docMk/>
            <pc:sldMk cId="4016616111" sldId="261"/>
            <ac:inkMk id="33" creationId="{63C3DA17-B42C-4C23-9FE6-2AE371CA6431}"/>
          </ac:inkMkLst>
        </pc:inkChg>
        <pc:inkChg chg="add mod">
          <ac:chgData name="VICTORIA TRAN" userId="b5d9864c-9378-4af8-a7eb-2bd6d7192bb5" providerId="ADAL" clId="{6CDE6277-57E4-4130-8211-C6563D505AA5}" dt="2020-05-07T15:55:41.574" v="8029"/>
          <ac:inkMkLst>
            <pc:docMk/>
            <pc:sldMk cId="4016616111" sldId="261"/>
            <ac:inkMk id="34" creationId="{0263E36E-1480-45F7-AC4E-683E493D12F9}"/>
          </ac:inkMkLst>
        </pc:inkChg>
        <pc:inkChg chg="add mod">
          <ac:chgData name="VICTORIA TRAN" userId="b5d9864c-9378-4af8-a7eb-2bd6d7192bb5" providerId="ADAL" clId="{6CDE6277-57E4-4130-8211-C6563D505AA5}" dt="2020-05-07T15:55:41.574" v="8029"/>
          <ac:inkMkLst>
            <pc:docMk/>
            <pc:sldMk cId="4016616111" sldId="261"/>
            <ac:inkMk id="35" creationId="{18A3697C-1906-4EF0-AB77-7390F34D4223}"/>
          </ac:inkMkLst>
        </pc:inkChg>
        <pc:inkChg chg="add mod">
          <ac:chgData name="VICTORIA TRAN" userId="b5d9864c-9378-4af8-a7eb-2bd6d7192bb5" providerId="ADAL" clId="{6CDE6277-57E4-4130-8211-C6563D505AA5}" dt="2020-05-07T15:55:41.574" v="8029"/>
          <ac:inkMkLst>
            <pc:docMk/>
            <pc:sldMk cId="4016616111" sldId="261"/>
            <ac:inkMk id="36" creationId="{ADBFBFAA-6D20-47CB-879F-AC18848E7BFA}"/>
          </ac:inkMkLst>
        </pc:inkChg>
        <pc:inkChg chg="add mod">
          <ac:chgData name="VICTORIA TRAN" userId="b5d9864c-9378-4af8-a7eb-2bd6d7192bb5" providerId="ADAL" clId="{6CDE6277-57E4-4130-8211-C6563D505AA5}" dt="2020-05-07T15:55:41.574" v="8029"/>
          <ac:inkMkLst>
            <pc:docMk/>
            <pc:sldMk cId="4016616111" sldId="261"/>
            <ac:inkMk id="37" creationId="{C246C5C7-3B6C-4367-8292-783EAE5967EA}"/>
          </ac:inkMkLst>
        </pc:inkChg>
      </pc:sldChg>
      <pc:sldChg chg="modSp new mod">
        <pc:chgData name="VICTORIA TRAN" userId="b5d9864c-9378-4af8-a7eb-2bd6d7192bb5" providerId="ADAL" clId="{6CDE6277-57E4-4130-8211-C6563D505AA5}" dt="2020-05-07T14:27:19.210" v="1746" actId="20577"/>
        <pc:sldMkLst>
          <pc:docMk/>
          <pc:sldMk cId="3771612966" sldId="262"/>
        </pc:sldMkLst>
        <pc:spChg chg="mod">
          <ac:chgData name="VICTORIA TRAN" userId="b5d9864c-9378-4af8-a7eb-2bd6d7192bb5" providerId="ADAL" clId="{6CDE6277-57E4-4130-8211-C6563D505AA5}" dt="2020-05-07T14:26:08.546" v="1670" actId="404"/>
          <ac:spMkLst>
            <pc:docMk/>
            <pc:sldMk cId="3771612966" sldId="262"/>
            <ac:spMk id="2" creationId="{7F7038E5-1ACD-4BD7-A06F-9884D5112948}"/>
          </ac:spMkLst>
        </pc:spChg>
        <pc:spChg chg="mod">
          <ac:chgData name="VICTORIA TRAN" userId="b5d9864c-9378-4af8-a7eb-2bd6d7192bb5" providerId="ADAL" clId="{6CDE6277-57E4-4130-8211-C6563D505AA5}" dt="2020-05-07T14:27:19.210" v="1746" actId="20577"/>
          <ac:spMkLst>
            <pc:docMk/>
            <pc:sldMk cId="3771612966" sldId="262"/>
            <ac:spMk id="3" creationId="{C8814015-7C84-47B8-B3C9-E2842814A1F3}"/>
          </ac:spMkLst>
        </pc:spChg>
      </pc:sldChg>
      <pc:sldChg chg="addSp delSp modSp new mod setBg">
        <pc:chgData name="VICTORIA TRAN" userId="b5d9864c-9378-4af8-a7eb-2bd6d7192bb5" providerId="ADAL" clId="{6CDE6277-57E4-4130-8211-C6563D505AA5}" dt="2020-05-07T17:23:40.370" v="11864"/>
        <pc:sldMkLst>
          <pc:docMk/>
          <pc:sldMk cId="2162996171" sldId="263"/>
        </pc:sldMkLst>
        <pc:spChg chg="mod">
          <ac:chgData name="VICTORIA TRAN" userId="b5d9864c-9378-4af8-a7eb-2bd6d7192bb5" providerId="ADAL" clId="{6CDE6277-57E4-4130-8211-C6563D505AA5}" dt="2020-05-07T17:21:13.505" v="11815" actId="26606"/>
          <ac:spMkLst>
            <pc:docMk/>
            <pc:sldMk cId="2162996171" sldId="263"/>
            <ac:spMk id="2" creationId="{7FF9F08C-AB18-4773-9999-555205E7B2BB}"/>
          </ac:spMkLst>
        </pc:spChg>
        <pc:spChg chg="mod">
          <ac:chgData name="VICTORIA TRAN" userId="b5d9864c-9378-4af8-a7eb-2bd6d7192bb5" providerId="ADAL" clId="{6CDE6277-57E4-4130-8211-C6563D505AA5}" dt="2020-05-07T17:21:13.505" v="11815" actId="26606"/>
          <ac:spMkLst>
            <pc:docMk/>
            <pc:sldMk cId="2162996171" sldId="263"/>
            <ac:spMk id="3" creationId="{86493050-3116-4573-86CB-40F311FDADE3}"/>
          </ac:spMkLst>
        </pc:spChg>
        <pc:spChg chg="add mod">
          <ac:chgData name="VICTORIA TRAN" userId="b5d9864c-9378-4af8-a7eb-2bd6d7192bb5" providerId="ADAL" clId="{6CDE6277-57E4-4130-8211-C6563D505AA5}" dt="2020-05-07T17:22:45.723" v="11835" actId="1076"/>
          <ac:spMkLst>
            <pc:docMk/>
            <pc:sldMk cId="2162996171" sldId="263"/>
            <ac:spMk id="4" creationId="{595E0936-F7E5-4A27-863A-8C2B2752B3AB}"/>
          </ac:spMkLst>
        </pc:spChg>
        <pc:spChg chg="add">
          <ac:chgData name="VICTORIA TRAN" userId="b5d9864c-9378-4af8-a7eb-2bd6d7192bb5" providerId="ADAL" clId="{6CDE6277-57E4-4130-8211-C6563D505AA5}" dt="2020-05-07T17:21:13.505" v="11815" actId="26606"/>
          <ac:spMkLst>
            <pc:docMk/>
            <pc:sldMk cId="2162996171" sldId="263"/>
            <ac:spMk id="71" creationId="{B9F89C22-0475-4427-B7C8-0269AD40E3EC}"/>
          </ac:spMkLst>
        </pc:spChg>
        <pc:grpChg chg="mod">
          <ac:chgData name="VICTORIA TRAN" userId="b5d9864c-9378-4af8-a7eb-2bd6d7192bb5" providerId="ADAL" clId="{6CDE6277-57E4-4130-8211-C6563D505AA5}" dt="2020-05-07T17:23:25.675" v="11843"/>
          <ac:grpSpMkLst>
            <pc:docMk/>
            <pc:sldMk cId="2162996171" sldId="263"/>
            <ac:grpSpMk id="10" creationId="{F0D887F5-61AB-4D02-8C8B-4EDA1C3FB6B1}"/>
          </ac:grpSpMkLst>
        </pc:grpChg>
        <pc:grpChg chg="mod">
          <ac:chgData name="VICTORIA TRAN" userId="b5d9864c-9378-4af8-a7eb-2bd6d7192bb5" providerId="ADAL" clId="{6CDE6277-57E4-4130-8211-C6563D505AA5}" dt="2020-05-07T17:23:31.456" v="11849"/>
          <ac:grpSpMkLst>
            <pc:docMk/>
            <pc:sldMk cId="2162996171" sldId="263"/>
            <ac:grpSpMk id="12" creationId="{F1FA26D5-903A-479B-BC3D-AF5D3160251D}"/>
          </ac:grpSpMkLst>
        </pc:grpChg>
        <pc:grpChg chg="mod">
          <ac:chgData name="VICTORIA TRAN" userId="b5d9864c-9378-4af8-a7eb-2bd6d7192bb5" providerId="ADAL" clId="{6CDE6277-57E4-4130-8211-C6563D505AA5}" dt="2020-05-07T17:23:36.072" v="11856"/>
          <ac:grpSpMkLst>
            <pc:docMk/>
            <pc:sldMk cId="2162996171" sldId="263"/>
            <ac:grpSpMk id="17" creationId="{A1047465-77A5-4E84-952B-E41AFC7ED360}"/>
          </ac:grpSpMkLst>
        </pc:grpChg>
        <pc:grpChg chg="mod">
          <ac:chgData name="VICTORIA TRAN" userId="b5d9864c-9378-4af8-a7eb-2bd6d7192bb5" providerId="ADAL" clId="{6CDE6277-57E4-4130-8211-C6563D505AA5}" dt="2020-05-07T17:23:38.590" v="11862"/>
          <ac:grpSpMkLst>
            <pc:docMk/>
            <pc:sldMk cId="2162996171" sldId="263"/>
            <ac:grpSpMk id="20" creationId="{19D4C897-CAE5-4605-BF88-DB97D18DA748}"/>
          </ac:grpSpMkLst>
        </pc:grpChg>
        <pc:grpChg chg="mod">
          <ac:chgData name="VICTORIA TRAN" userId="b5d9864c-9378-4af8-a7eb-2bd6d7192bb5" providerId="ADAL" clId="{6CDE6277-57E4-4130-8211-C6563D505AA5}" dt="2020-05-07T17:23:40.370" v="11864"/>
          <ac:grpSpMkLst>
            <pc:docMk/>
            <pc:sldMk cId="2162996171" sldId="263"/>
            <ac:grpSpMk id="22" creationId="{59C22C10-DBF3-47D2-BB21-67155D8F52B7}"/>
          </ac:grpSpMkLst>
        </pc:grpChg>
        <pc:picChg chg="add mod">
          <ac:chgData name="VICTORIA TRAN" userId="b5d9864c-9378-4af8-a7eb-2bd6d7192bb5" providerId="ADAL" clId="{6CDE6277-57E4-4130-8211-C6563D505AA5}" dt="2020-05-07T17:21:13.505" v="11815" actId="26606"/>
          <ac:picMkLst>
            <pc:docMk/>
            <pc:sldMk cId="2162996171" sldId="263"/>
            <ac:picMk id="2050" creationId="{3F47568A-B242-4F2C-A8B5-0FAE33FC7A8B}"/>
          </ac:picMkLst>
        </pc:picChg>
        <pc:inkChg chg="add mod">
          <ac:chgData name="VICTORIA TRAN" userId="b5d9864c-9378-4af8-a7eb-2bd6d7192bb5" providerId="ADAL" clId="{6CDE6277-57E4-4130-8211-C6563D505AA5}" dt="2020-05-07T17:23:38.590" v="11862"/>
          <ac:inkMkLst>
            <pc:docMk/>
            <pc:sldMk cId="2162996171" sldId="263"/>
            <ac:inkMk id="5" creationId="{5D516DDC-4E3F-4B45-B74A-7BB62AB62F25}"/>
          </ac:inkMkLst>
        </pc:inkChg>
        <pc:inkChg chg="add mod">
          <ac:chgData name="VICTORIA TRAN" userId="b5d9864c-9378-4af8-a7eb-2bd6d7192bb5" providerId="ADAL" clId="{6CDE6277-57E4-4130-8211-C6563D505AA5}" dt="2020-05-07T17:23:38.590" v="11862"/>
          <ac:inkMkLst>
            <pc:docMk/>
            <pc:sldMk cId="2162996171" sldId="263"/>
            <ac:inkMk id="6" creationId="{938F1F24-7E92-44BE-8AFD-E05D93D14806}"/>
          </ac:inkMkLst>
        </pc:inkChg>
        <pc:inkChg chg="add del">
          <ac:chgData name="VICTORIA TRAN" userId="b5d9864c-9378-4af8-a7eb-2bd6d7192bb5" providerId="ADAL" clId="{6CDE6277-57E4-4130-8211-C6563D505AA5}" dt="2020-05-07T17:23:26.214" v="11845" actId="9405"/>
          <ac:inkMkLst>
            <pc:docMk/>
            <pc:sldMk cId="2162996171" sldId="263"/>
            <ac:inkMk id="7" creationId="{1DD85E7D-BC9E-458A-80CD-F8377DAF088A}"/>
          </ac:inkMkLst>
        </pc:inkChg>
        <pc:inkChg chg="add del mod">
          <ac:chgData name="VICTORIA TRAN" userId="b5d9864c-9378-4af8-a7eb-2bd6d7192bb5" providerId="ADAL" clId="{6CDE6277-57E4-4130-8211-C6563D505AA5}" dt="2020-05-07T17:23:25.921" v="11844" actId="9405"/>
          <ac:inkMkLst>
            <pc:docMk/>
            <pc:sldMk cId="2162996171" sldId="263"/>
            <ac:inkMk id="8" creationId="{CCAF3752-57E4-460A-89FC-FC652641CAA8}"/>
          </ac:inkMkLst>
        </pc:inkChg>
        <pc:inkChg chg="add del mod">
          <ac:chgData name="VICTORIA TRAN" userId="b5d9864c-9378-4af8-a7eb-2bd6d7192bb5" providerId="ADAL" clId="{6CDE6277-57E4-4130-8211-C6563D505AA5}" dt="2020-05-07T17:23:25.675" v="11843"/>
          <ac:inkMkLst>
            <pc:docMk/>
            <pc:sldMk cId="2162996171" sldId="263"/>
            <ac:inkMk id="9" creationId="{5D2E7AF3-04FD-41C4-8934-BE02B4162A06}"/>
          </ac:inkMkLst>
        </pc:inkChg>
        <pc:inkChg chg="add del mod">
          <ac:chgData name="VICTORIA TRAN" userId="b5d9864c-9378-4af8-a7eb-2bd6d7192bb5" providerId="ADAL" clId="{6CDE6277-57E4-4130-8211-C6563D505AA5}" dt="2020-05-07T17:23:31.456" v="11849"/>
          <ac:inkMkLst>
            <pc:docMk/>
            <pc:sldMk cId="2162996171" sldId="263"/>
            <ac:inkMk id="11" creationId="{837E0CBE-FA5A-49C2-B9B3-E4B1BEF8C169}"/>
          </ac:inkMkLst>
        </pc:inkChg>
        <pc:inkChg chg="add mod">
          <ac:chgData name="VICTORIA TRAN" userId="b5d9864c-9378-4af8-a7eb-2bd6d7192bb5" providerId="ADAL" clId="{6CDE6277-57E4-4130-8211-C6563D505AA5}" dt="2020-05-07T17:23:40.370" v="11864"/>
          <ac:inkMkLst>
            <pc:docMk/>
            <pc:sldMk cId="2162996171" sldId="263"/>
            <ac:inkMk id="13" creationId="{609C8CB3-6381-4F12-AE5D-D33B38FB79E1}"/>
          </ac:inkMkLst>
        </pc:inkChg>
        <pc:inkChg chg="add mod">
          <ac:chgData name="VICTORIA TRAN" userId="b5d9864c-9378-4af8-a7eb-2bd6d7192bb5" providerId="ADAL" clId="{6CDE6277-57E4-4130-8211-C6563D505AA5}" dt="2020-05-07T17:23:40.370" v="11864"/>
          <ac:inkMkLst>
            <pc:docMk/>
            <pc:sldMk cId="2162996171" sldId="263"/>
            <ac:inkMk id="14" creationId="{E39C27B4-74B4-4462-9DF7-8F60B11F3AFD}"/>
          </ac:inkMkLst>
        </pc:inkChg>
        <pc:inkChg chg="add mod">
          <ac:chgData name="VICTORIA TRAN" userId="b5d9864c-9378-4af8-a7eb-2bd6d7192bb5" providerId="ADAL" clId="{6CDE6277-57E4-4130-8211-C6563D505AA5}" dt="2020-05-07T17:23:40.370" v="11864"/>
          <ac:inkMkLst>
            <pc:docMk/>
            <pc:sldMk cId="2162996171" sldId="263"/>
            <ac:inkMk id="15" creationId="{E465D6B4-6221-43CD-8E58-FF1E2A69F53D}"/>
          </ac:inkMkLst>
        </pc:inkChg>
        <pc:inkChg chg="add del mod">
          <ac:chgData name="VICTORIA TRAN" userId="b5d9864c-9378-4af8-a7eb-2bd6d7192bb5" providerId="ADAL" clId="{6CDE6277-57E4-4130-8211-C6563D505AA5}" dt="2020-05-07T17:23:36.072" v="11856"/>
          <ac:inkMkLst>
            <pc:docMk/>
            <pc:sldMk cId="2162996171" sldId="263"/>
            <ac:inkMk id="16" creationId="{524F1962-A9A4-44D8-A7F0-6B0A3FDD5EC7}"/>
          </ac:inkMkLst>
        </pc:inkChg>
        <pc:inkChg chg="add del mod">
          <ac:chgData name="VICTORIA TRAN" userId="b5d9864c-9378-4af8-a7eb-2bd6d7192bb5" providerId="ADAL" clId="{6CDE6277-57E4-4130-8211-C6563D505AA5}" dt="2020-05-07T17:23:38.590" v="11862"/>
          <ac:inkMkLst>
            <pc:docMk/>
            <pc:sldMk cId="2162996171" sldId="263"/>
            <ac:inkMk id="18" creationId="{4EFFAF4E-E569-49C2-A6CD-2D4173FBA2B2}"/>
          </ac:inkMkLst>
        </pc:inkChg>
        <pc:inkChg chg="add del">
          <ac:chgData name="VICTORIA TRAN" userId="b5d9864c-9378-4af8-a7eb-2bd6d7192bb5" providerId="ADAL" clId="{6CDE6277-57E4-4130-8211-C6563D505AA5}" dt="2020-05-07T17:23:38.323" v="11859" actId="9405"/>
          <ac:inkMkLst>
            <pc:docMk/>
            <pc:sldMk cId="2162996171" sldId="263"/>
            <ac:inkMk id="19" creationId="{5203B75D-5A2F-48FF-8BB4-8A8042EB61C1}"/>
          </ac:inkMkLst>
        </pc:inkChg>
        <pc:inkChg chg="add mod">
          <ac:chgData name="VICTORIA TRAN" userId="b5d9864c-9378-4af8-a7eb-2bd6d7192bb5" providerId="ADAL" clId="{6CDE6277-57E4-4130-8211-C6563D505AA5}" dt="2020-05-07T17:23:40.370" v="11864"/>
          <ac:inkMkLst>
            <pc:docMk/>
            <pc:sldMk cId="2162996171" sldId="263"/>
            <ac:inkMk id="21" creationId="{BAC8069E-754F-4450-914E-92FAAE25753C}"/>
          </ac:inkMkLst>
        </pc:inkChg>
      </pc:sldChg>
      <pc:sldChg chg="addSp modSp new mod setBg">
        <pc:chgData name="VICTORIA TRAN" userId="b5d9864c-9378-4af8-a7eb-2bd6d7192bb5" providerId="ADAL" clId="{6CDE6277-57E4-4130-8211-C6563D505AA5}" dt="2020-05-07T19:10:42.970" v="12260" actId="26606"/>
        <pc:sldMkLst>
          <pc:docMk/>
          <pc:sldMk cId="3935763394" sldId="264"/>
        </pc:sldMkLst>
        <pc:spChg chg="mod">
          <ac:chgData name="VICTORIA TRAN" userId="b5d9864c-9378-4af8-a7eb-2bd6d7192bb5" providerId="ADAL" clId="{6CDE6277-57E4-4130-8211-C6563D505AA5}" dt="2020-05-07T19:10:42.970" v="12260" actId="26606"/>
          <ac:spMkLst>
            <pc:docMk/>
            <pc:sldMk cId="3935763394" sldId="264"/>
            <ac:spMk id="2" creationId="{86D926FF-1B26-4433-873C-C2E4E32C887D}"/>
          </ac:spMkLst>
        </pc:spChg>
        <pc:spChg chg="mod">
          <ac:chgData name="VICTORIA TRAN" userId="b5d9864c-9378-4af8-a7eb-2bd6d7192bb5" providerId="ADAL" clId="{6CDE6277-57E4-4130-8211-C6563D505AA5}" dt="2020-05-07T19:10:42.970" v="12260" actId="26606"/>
          <ac:spMkLst>
            <pc:docMk/>
            <pc:sldMk cId="3935763394" sldId="264"/>
            <ac:spMk id="3" creationId="{975B9011-FF89-4264-AC2E-91C8ED07080F}"/>
          </ac:spMkLst>
        </pc:spChg>
        <pc:spChg chg="add">
          <ac:chgData name="VICTORIA TRAN" userId="b5d9864c-9378-4af8-a7eb-2bd6d7192bb5" providerId="ADAL" clId="{6CDE6277-57E4-4130-8211-C6563D505AA5}" dt="2020-05-07T19:10:42.970" v="12260" actId="26606"/>
          <ac:spMkLst>
            <pc:docMk/>
            <pc:sldMk cId="3935763394" sldId="264"/>
            <ac:spMk id="8" creationId="{BA75F4A0-FEAF-4F1B-9C48-7688BF9D4148}"/>
          </ac:spMkLst>
        </pc:spChg>
        <pc:spChg chg="add">
          <ac:chgData name="VICTORIA TRAN" userId="b5d9864c-9378-4af8-a7eb-2bd6d7192bb5" providerId="ADAL" clId="{6CDE6277-57E4-4130-8211-C6563D505AA5}" dt="2020-05-07T19:10:42.970" v="12260" actId="26606"/>
          <ac:spMkLst>
            <pc:docMk/>
            <pc:sldMk cId="3935763394" sldId="264"/>
            <ac:spMk id="10" creationId="{F1EC79F3-0DE6-47BA-9C5C-039C54F4AC27}"/>
          </ac:spMkLst>
        </pc:spChg>
        <pc:spChg chg="add">
          <ac:chgData name="VICTORIA TRAN" userId="b5d9864c-9378-4af8-a7eb-2bd6d7192bb5" providerId="ADAL" clId="{6CDE6277-57E4-4130-8211-C6563D505AA5}" dt="2020-05-07T19:10:42.970" v="12260" actId="26606"/>
          <ac:spMkLst>
            <pc:docMk/>
            <pc:sldMk cId="3935763394" sldId="264"/>
            <ac:spMk id="12" creationId="{C86C2B07-2A41-4CB1-9C51-F037AF41765C}"/>
          </ac:spMkLst>
        </pc:spChg>
        <pc:spChg chg="add">
          <ac:chgData name="VICTORIA TRAN" userId="b5d9864c-9378-4af8-a7eb-2bd6d7192bb5" providerId="ADAL" clId="{6CDE6277-57E4-4130-8211-C6563D505AA5}" dt="2020-05-07T19:10:42.970" v="12260" actId="26606"/>
          <ac:spMkLst>
            <pc:docMk/>
            <pc:sldMk cId="3935763394" sldId="264"/>
            <ac:spMk id="14" creationId="{A3F67AAC-C977-4759-A5C8-6BC998F963D3}"/>
          </ac:spMkLst>
        </pc:spChg>
      </pc:sldChg>
      <pc:sldChg chg="addSp delSp modSp new mod setBg">
        <pc:chgData name="VICTORIA TRAN" userId="b5d9864c-9378-4af8-a7eb-2bd6d7192bb5" providerId="ADAL" clId="{6CDE6277-57E4-4130-8211-C6563D505AA5}" dt="2020-05-07T20:46:34.874" v="12638" actId="2711"/>
        <pc:sldMkLst>
          <pc:docMk/>
          <pc:sldMk cId="1141643521" sldId="265"/>
        </pc:sldMkLst>
        <pc:spChg chg="mod">
          <ac:chgData name="VICTORIA TRAN" userId="b5d9864c-9378-4af8-a7eb-2bd6d7192bb5" providerId="ADAL" clId="{6CDE6277-57E4-4130-8211-C6563D505AA5}" dt="2020-05-07T19:10:32.731" v="12259" actId="26606"/>
          <ac:spMkLst>
            <pc:docMk/>
            <pc:sldMk cId="1141643521" sldId="265"/>
            <ac:spMk id="2" creationId="{C09C28D8-33C2-43E4-939C-823456195F43}"/>
          </ac:spMkLst>
        </pc:spChg>
        <pc:spChg chg="del mod ord">
          <ac:chgData name="VICTORIA TRAN" userId="b5d9864c-9378-4af8-a7eb-2bd6d7192bb5" providerId="ADAL" clId="{6CDE6277-57E4-4130-8211-C6563D505AA5}" dt="2020-05-07T19:10:32.731" v="12259" actId="26606"/>
          <ac:spMkLst>
            <pc:docMk/>
            <pc:sldMk cId="1141643521" sldId="265"/>
            <ac:spMk id="3" creationId="{A4622413-7754-4F76-A3D3-35B8E04B2581}"/>
          </ac:spMkLst>
        </pc:spChg>
        <pc:spChg chg="add del">
          <ac:chgData name="VICTORIA TRAN" userId="b5d9864c-9378-4af8-a7eb-2bd6d7192bb5" providerId="ADAL" clId="{6CDE6277-57E4-4130-8211-C6563D505AA5}" dt="2020-05-07T19:10:32.731" v="12259" actId="26606"/>
          <ac:spMkLst>
            <pc:docMk/>
            <pc:sldMk cId="1141643521" sldId="265"/>
            <ac:spMk id="12" creationId="{975DA423-1E6A-406A-9B05-E620EFA1F591}"/>
          </ac:spMkLst>
        </pc:spChg>
        <pc:spChg chg="add del">
          <ac:chgData name="VICTORIA TRAN" userId="b5d9864c-9378-4af8-a7eb-2bd6d7192bb5" providerId="ADAL" clId="{6CDE6277-57E4-4130-8211-C6563D505AA5}" dt="2020-05-07T19:10:32.731" v="12259" actId="26606"/>
          <ac:spMkLst>
            <pc:docMk/>
            <pc:sldMk cId="1141643521" sldId="265"/>
            <ac:spMk id="14" creationId="{B5408C03-B752-49FB-ABD5-7ED758AE48C5}"/>
          </ac:spMkLst>
        </pc:spChg>
        <pc:spChg chg="add">
          <ac:chgData name="VICTORIA TRAN" userId="b5d9864c-9378-4af8-a7eb-2bd6d7192bb5" providerId="ADAL" clId="{6CDE6277-57E4-4130-8211-C6563D505AA5}" dt="2020-05-07T19:10:32.731" v="12259" actId="26606"/>
          <ac:spMkLst>
            <pc:docMk/>
            <pc:sldMk cId="1141643521" sldId="265"/>
            <ac:spMk id="44" creationId="{30BC9609-A8AF-411F-A9E0-C3B93C8945CA}"/>
          </ac:spMkLst>
        </pc:spChg>
        <pc:grpChg chg="del mod">
          <ac:chgData name="VICTORIA TRAN" userId="b5d9864c-9378-4af8-a7eb-2bd6d7192bb5" providerId="ADAL" clId="{6CDE6277-57E4-4130-8211-C6563D505AA5}" dt="2020-05-07T19:10:05.015" v="12253" actId="478"/>
          <ac:grpSpMkLst>
            <pc:docMk/>
            <pc:sldMk cId="1141643521" sldId="265"/>
            <ac:grpSpMk id="23" creationId="{6F2A0C3B-2DEC-4765-BF6C-15B03C37C5C6}"/>
          </ac:grpSpMkLst>
        </pc:grpChg>
        <pc:grpChg chg="del mod">
          <ac:chgData name="VICTORIA TRAN" userId="b5d9864c-9378-4af8-a7eb-2bd6d7192bb5" providerId="ADAL" clId="{6CDE6277-57E4-4130-8211-C6563D505AA5}" dt="2020-05-07T19:10:04.116" v="12252" actId="478"/>
          <ac:grpSpMkLst>
            <pc:docMk/>
            <pc:sldMk cId="1141643521" sldId="265"/>
            <ac:grpSpMk id="41" creationId="{8168D569-8A5E-4607-BE63-974EA5A75ECD}"/>
          </ac:grpSpMkLst>
        </pc:grpChg>
        <pc:graphicFrameChg chg="add mod">
          <ac:chgData name="VICTORIA TRAN" userId="b5d9864c-9378-4af8-a7eb-2bd6d7192bb5" providerId="ADAL" clId="{6CDE6277-57E4-4130-8211-C6563D505AA5}" dt="2020-05-07T20:46:34.874" v="12638" actId="2711"/>
          <ac:graphicFrameMkLst>
            <pc:docMk/>
            <pc:sldMk cId="1141643521" sldId="265"/>
            <ac:graphicFrameMk id="45" creationId="{9D8376B9-B1EA-400E-B823-DD47045304B6}"/>
          </ac:graphicFrameMkLst>
        </pc:graphicFrameChg>
        <pc:picChg chg="add del mod ord">
          <ac:chgData name="VICTORIA TRAN" userId="b5d9864c-9378-4af8-a7eb-2bd6d7192bb5" providerId="ADAL" clId="{6CDE6277-57E4-4130-8211-C6563D505AA5}" dt="2020-05-07T19:10:21.423" v="12258" actId="478"/>
          <ac:picMkLst>
            <pc:docMk/>
            <pc:sldMk cId="1141643521" sldId="265"/>
            <ac:picMk id="5" creationId="{5E6A0BD2-1166-402E-B204-B789D2DB2928}"/>
          </ac:picMkLst>
        </pc:picChg>
        <pc:picChg chg="add del mod">
          <ac:chgData name="VICTORIA TRAN" userId="b5d9864c-9378-4af8-a7eb-2bd6d7192bb5" providerId="ADAL" clId="{6CDE6277-57E4-4130-8211-C6563D505AA5}" dt="2020-05-07T19:10:03.320" v="12251" actId="478"/>
          <ac:picMkLst>
            <pc:docMk/>
            <pc:sldMk cId="1141643521" sldId="265"/>
            <ac:picMk id="7" creationId="{7CCE067E-19FF-445F-B3E5-20AF140651F3}"/>
          </ac:picMkLst>
        </pc:picChg>
        <pc:inkChg chg="add mod">
          <ac:chgData name="VICTORIA TRAN" userId="b5d9864c-9378-4af8-a7eb-2bd6d7192bb5" providerId="ADAL" clId="{6CDE6277-57E4-4130-8211-C6563D505AA5}" dt="2020-05-07T19:05:19.185" v="11911"/>
          <ac:inkMkLst>
            <pc:docMk/>
            <pc:sldMk cId="1141643521" sldId="265"/>
            <ac:inkMk id="8" creationId="{EA2BFB3E-215F-4E26-B4A7-55BB3915B95C}"/>
          </ac:inkMkLst>
        </pc:inkChg>
        <pc:inkChg chg="add mod">
          <ac:chgData name="VICTORIA TRAN" userId="b5d9864c-9378-4af8-a7eb-2bd6d7192bb5" providerId="ADAL" clId="{6CDE6277-57E4-4130-8211-C6563D505AA5}" dt="2020-05-07T19:05:19.185" v="11911"/>
          <ac:inkMkLst>
            <pc:docMk/>
            <pc:sldMk cId="1141643521" sldId="265"/>
            <ac:inkMk id="9" creationId="{56386653-2755-4077-BE6C-E7145211537D}"/>
          </ac:inkMkLst>
        </pc:inkChg>
        <pc:inkChg chg="add mod">
          <ac:chgData name="VICTORIA TRAN" userId="b5d9864c-9378-4af8-a7eb-2bd6d7192bb5" providerId="ADAL" clId="{6CDE6277-57E4-4130-8211-C6563D505AA5}" dt="2020-05-07T19:05:19.185" v="11911"/>
          <ac:inkMkLst>
            <pc:docMk/>
            <pc:sldMk cId="1141643521" sldId="265"/>
            <ac:inkMk id="10" creationId="{0D669DE3-5B9A-464B-9EB2-00A07C26B3C6}"/>
          </ac:inkMkLst>
        </pc:inkChg>
        <pc:inkChg chg="add mod">
          <ac:chgData name="VICTORIA TRAN" userId="b5d9864c-9378-4af8-a7eb-2bd6d7192bb5" providerId="ADAL" clId="{6CDE6277-57E4-4130-8211-C6563D505AA5}" dt="2020-05-07T19:05:19.185" v="11911"/>
          <ac:inkMkLst>
            <pc:docMk/>
            <pc:sldMk cId="1141643521" sldId="265"/>
            <ac:inkMk id="11" creationId="{BB4AB787-743D-4675-8E3A-0BC2C8233363}"/>
          </ac:inkMkLst>
        </pc:inkChg>
        <pc:inkChg chg="add mod">
          <ac:chgData name="VICTORIA TRAN" userId="b5d9864c-9378-4af8-a7eb-2bd6d7192bb5" providerId="ADAL" clId="{6CDE6277-57E4-4130-8211-C6563D505AA5}" dt="2020-05-07T19:05:19.185" v="11911"/>
          <ac:inkMkLst>
            <pc:docMk/>
            <pc:sldMk cId="1141643521" sldId="265"/>
            <ac:inkMk id="13" creationId="{805BCB49-1127-4018-92B3-017F6D743BE9}"/>
          </ac:inkMkLst>
        </pc:inkChg>
        <pc:inkChg chg="add mod">
          <ac:chgData name="VICTORIA TRAN" userId="b5d9864c-9378-4af8-a7eb-2bd6d7192bb5" providerId="ADAL" clId="{6CDE6277-57E4-4130-8211-C6563D505AA5}" dt="2020-05-07T19:05:19.185" v="11911"/>
          <ac:inkMkLst>
            <pc:docMk/>
            <pc:sldMk cId="1141643521" sldId="265"/>
            <ac:inkMk id="15" creationId="{EAF5DCF6-311D-41C7-8212-F6E19213F9E2}"/>
          </ac:inkMkLst>
        </pc:inkChg>
        <pc:inkChg chg="add mod">
          <ac:chgData name="VICTORIA TRAN" userId="b5d9864c-9378-4af8-a7eb-2bd6d7192bb5" providerId="ADAL" clId="{6CDE6277-57E4-4130-8211-C6563D505AA5}" dt="2020-05-07T19:05:19.185" v="11911"/>
          <ac:inkMkLst>
            <pc:docMk/>
            <pc:sldMk cId="1141643521" sldId="265"/>
            <ac:inkMk id="16" creationId="{86E1542A-6AE3-466B-B853-8BA6A8F2A3CA}"/>
          </ac:inkMkLst>
        </pc:inkChg>
        <pc:inkChg chg="add mod">
          <ac:chgData name="VICTORIA TRAN" userId="b5d9864c-9378-4af8-a7eb-2bd6d7192bb5" providerId="ADAL" clId="{6CDE6277-57E4-4130-8211-C6563D505AA5}" dt="2020-05-07T19:05:19.185" v="11911"/>
          <ac:inkMkLst>
            <pc:docMk/>
            <pc:sldMk cId="1141643521" sldId="265"/>
            <ac:inkMk id="17" creationId="{52E88A13-FD83-4EDF-997A-E780B0DF7CDC}"/>
          </ac:inkMkLst>
        </pc:inkChg>
        <pc:inkChg chg="add mod">
          <ac:chgData name="VICTORIA TRAN" userId="b5d9864c-9378-4af8-a7eb-2bd6d7192bb5" providerId="ADAL" clId="{6CDE6277-57E4-4130-8211-C6563D505AA5}" dt="2020-05-07T19:05:19.185" v="11911"/>
          <ac:inkMkLst>
            <pc:docMk/>
            <pc:sldMk cId="1141643521" sldId="265"/>
            <ac:inkMk id="18" creationId="{DC6AF455-98D7-4BA8-92FE-02371B63E9F0}"/>
          </ac:inkMkLst>
        </pc:inkChg>
        <pc:inkChg chg="add mod">
          <ac:chgData name="VICTORIA TRAN" userId="b5d9864c-9378-4af8-a7eb-2bd6d7192bb5" providerId="ADAL" clId="{6CDE6277-57E4-4130-8211-C6563D505AA5}" dt="2020-05-07T19:05:19.185" v="11911"/>
          <ac:inkMkLst>
            <pc:docMk/>
            <pc:sldMk cId="1141643521" sldId="265"/>
            <ac:inkMk id="19" creationId="{DA732E51-7443-4B0A-98A7-6CF57FB94B3D}"/>
          </ac:inkMkLst>
        </pc:inkChg>
        <pc:inkChg chg="add mod">
          <ac:chgData name="VICTORIA TRAN" userId="b5d9864c-9378-4af8-a7eb-2bd6d7192bb5" providerId="ADAL" clId="{6CDE6277-57E4-4130-8211-C6563D505AA5}" dt="2020-05-07T19:05:19.185" v="11911"/>
          <ac:inkMkLst>
            <pc:docMk/>
            <pc:sldMk cId="1141643521" sldId="265"/>
            <ac:inkMk id="20" creationId="{C2E1FB4B-F120-454F-8EE1-FBD5AA85E586}"/>
          </ac:inkMkLst>
        </pc:inkChg>
        <pc:inkChg chg="add mod">
          <ac:chgData name="VICTORIA TRAN" userId="b5d9864c-9378-4af8-a7eb-2bd6d7192bb5" providerId="ADAL" clId="{6CDE6277-57E4-4130-8211-C6563D505AA5}" dt="2020-05-07T19:05:19.185" v="11911"/>
          <ac:inkMkLst>
            <pc:docMk/>
            <pc:sldMk cId="1141643521" sldId="265"/>
            <ac:inkMk id="21" creationId="{233C0FDB-6506-445E-B23C-E325BB5375FE}"/>
          </ac:inkMkLst>
        </pc:inkChg>
        <pc:inkChg chg="add mod">
          <ac:chgData name="VICTORIA TRAN" userId="b5d9864c-9378-4af8-a7eb-2bd6d7192bb5" providerId="ADAL" clId="{6CDE6277-57E4-4130-8211-C6563D505AA5}" dt="2020-05-07T19:05:19.185" v="11911"/>
          <ac:inkMkLst>
            <pc:docMk/>
            <pc:sldMk cId="1141643521" sldId="265"/>
            <ac:inkMk id="22" creationId="{22620FD5-7C1D-4FC7-812A-251476FDC449}"/>
          </ac:inkMkLst>
        </pc:inkChg>
        <pc:inkChg chg="add del">
          <ac:chgData name="VICTORIA TRAN" userId="b5d9864c-9378-4af8-a7eb-2bd6d7192bb5" providerId="ADAL" clId="{6CDE6277-57E4-4130-8211-C6563D505AA5}" dt="2020-05-07T19:05:34.282" v="11916"/>
          <ac:inkMkLst>
            <pc:docMk/>
            <pc:sldMk cId="1141643521" sldId="265"/>
            <ac:inkMk id="24" creationId="{C826229B-B044-49ED-A60A-A2B7E19B63DA}"/>
          </ac:inkMkLst>
        </pc:inkChg>
        <pc:inkChg chg="add del mod">
          <ac:chgData name="VICTORIA TRAN" userId="b5d9864c-9378-4af8-a7eb-2bd6d7192bb5" providerId="ADAL" clId="{6CDE6277-57E4-4130-8211-C6563D505AA5}" dt="2020-05-07T19:10:20.638" v="12257" actId="478"/>
          <ac:inkMkLst>
            <pc:docMk/>
            <pc:sldMk cId="1141643521" sldId="265"/>
            <ac:inkMk id="25" creationId="{14E092AC-5291-4118-9698-B5664A3A1525}"/>
          </ac:inkMkLst>
        </pc:inkChg>
        <pc:inkChg chg="add mod">
          <ac:chgData name="VICTORIA TRAN" userId="b5d9864c-9378-4af8-a7eb-2bd6d7192bb5" providerId="ADAL" clId="{6CDE6277-57E4-4130-8211-C6563D505AA5}" dt="2020-05-07T19:05:43.572" v="11932"/>
          <ac:inkMkLst>
            <pc:docMk/>
            <pc:sldMk cId="1141643521" sldId="265"/>
            <ac:inkMk id="26" creationId="{616A543E-FEBD-441B-A1A8-E2CEEF3B3991}"/>
          </ac:inkMkLst>
        </pc:inkChg>
        <pc:inkChg chg="add mod">
          <ac:chgData name="VICTORIA TRAN" userId="b5d9864c-9378-4af8-a7eb-2bd6d7192bb5" providerId="ADAL" clId="{6CDE6277-57E4-4130-8211-C6563D505AA5}" dt="2020-05-07T19:05:43.572" v="11932"/>
          <ac:inkMkLst>
            <pc:docMk/>
            <pc:sldMk cId="1141643521" sldId="265"/>
            <ac:inkMk id="27" creationId="{0B26996E-A95B-4C1C-BB56-8AC85DD81E04}"/>
          </ac:inkMkLst>
        </pc:inkChg>
        <pc:inkChg chg="add mod">
          <ac:chgData name="VICTORIA TRAN" userId="b5d9864c-9378-4af8-a7eb-2bd6d7192bb5" providerId="ADAL" clId="{6CDE6277-57E4-4130-8211-C6563D505AA5}" dt="2020-05-07T19:05:43.572" v="11932"/>
          <ac:inkMkLst>
            <pc:docMk/>
            <pc:sldMk cId="1141643521" sldId="265"/>
            <ac:inkMk id="28" creationId="{0A7272A1-1BEE-4BF3-89E0-716917C2F31C}"/>
          </ac:inkMkLst>
        </pc:inkChg>
        <pc:inkChg chg="add mod">
          <ac:chgData name="VICTORIA TRAN" userId="b5d9864c-9378-4af8-a7eb-2bd6d7192bb5" providerId="ADAL" clId="{6CDE6277-57E4-4130-8211-C6563D505AA5}" dt="2020-05-07T19:05:43.572" v="11932"/>
          <ac:inkMkLst>
            <pc:docMk/>
            <pc:sldMk cId="1141643521" sldId="265"/>
            <ac:inkMk id="29" creationId="{DF026890-6E21-4AFC-AAF5-AE5183A5C741}"/>
          </ac:inkMkLst>
        </pc:inkChg>
        <pc:inkChg chg="add mod">
          <ac:chgData name="VICTORIA TRAN" userId="b5d9864c-9378-4af8-a7eb-2bd6d7192bb5" providerId="ADAL" clId="{6CDE6277-57E4-4130-8211-C6563D505AA5}" dt="2020-05-07T19:05:43.572" v="11932"/>
          <ac:inkMkLst>
            <pc:docMk/>
            <pc:sldMk cId="1141643521" sldId="265"/>
            <ac:inkMk id="30" creationId="{93293E9A-5062-4510-AD05-16DE757279A9}"/>
          </ac:inkMkLst>
        </pc:inkChg>
        <pc:inkChg chg="add mod">
          <ac:chgData name="VICTORIA TRAN" userId="b5d9864c-9378-4af8-a7eb-2bd6d7192bb5" providerId="ADAL" clId="{6CDE6277-57E4-4130-8211-C6563D505AA5}" dt="2020-05-07T19:05:43.572" v="11932"/>
          <ac:inkMkLst>
            <pc:docMk/>
            <pc:sldMk cId="1141643521" sldId="265"/>
            <ac:inkMk id="31" creationId="{0E060996-2919-43D1-9A69-89C1023D5DE9}"/>
          </ac:inkMkLst>
        </pc:inkChg>
        <pc:inkChg chg="add mod">
          <ac:chgData name="VICTORIA TRAN" userId="b5d9864c-9378-4af8-a7eb-2bd6d7192bb5" providerId="ADAL" clId="{6CDE6277-57E4-4130-8211-C6563D505AA5}" dt="2020-05-07T19:05:43.572" v="11932"/>
          <ac:inkMkLst>
            <pc:docMk/>
            <pc:sldMk cId="1141643521" sldId="265"/>
            <ac:inkMk id="32" creationId="{EF467E53-EDDF-4CA6-B9F1-654459B13951}"/>
          </ac:inkMkLst>
        </pc:inkChg>
        <pc:inkChg chg="add mod">
          <ac:chgData name="VICTORIA TRAN" userId="b5d9864c-9378-4af8-a7eb-2bd6d7192bb5" providerId="ADAL" clId="{6CDE6277-57E4-4130-8211-C6563D505AA5}" dt="2020-05-07T19:05:43.572" v="11932"/>
          <ac:inkMkLst>
            <pc:docMk/>
            <pc:sldMk cId="1141643521" sldId="265"/>
            <ac:inkMk id="33" creationId="{8678AFE0-79C7-4928-B511-DFDD6FE10F96}"/>
          </ac:inkMkLst>
        </pc:inkChg>
        <pc:inkChg chg="add mod">
          <ac:chgData name="VICTORIA TRAN" userId="b5d9864c-9378-4af8-a7eb-2bd6d7192bb5" providerId="ADAL" clId="{6CDE6277-57E4-4130-8211-C6563D505AA5}" dt="2020-05-07T19:05:43.572" v="11932"/>
          <ac:inkMkLst>
            <pc:docMk/>
            <pc:sldMk cId="1141643521" sldId="265"/>
            <ac:inkMk id="34" creationId="{8F20282A-AFAA-4B21-8405-F60F74C67223}"/>
          </ac:inkMkLst>
        </pc:inkChg>
        <pc:inkChg chg="add mod">
          <ac:chgData name="VICTORIA TRAN" userId="b5d9864c-9378-4af8-a7eb-2bd6d7192bb5" providerId="ADAL" clId="{6CDE6277-57E4-4130-8211-C6563D505AA5}" dt="2020-05-07T19:05:43.572" v="11932"/>
          <ac:inkMkLst>
            <pc:docMk/>
            <pc:sldMk cId="1141643521" sldId="265"/>
            <ac:inkMk id="35" creationId="{E866DB3F-C2E8-4083-B243-24E7F0481714}"/>
          </ac:inkMkLst>
        </pc:inkChg>
        <pc:inkChg chg="add mod">
          <ac:chgData name="VICTORIA TRAN" userId="b5d9864c-9378-4af8-a7eb-2bd6d7192bb5" providerId="ADAL" clId="{6CDE6277-57E4-4130-8211-C6563D505AA5}" dt="2020-05-07T19:05:43.572" v="11932"/>
          <ac:inkMkLst>
            <pc:docMk/>
            <pc:sldMk cId="1141643521" sldId="265"/>
            <ac:inkMk id="36" creationId="{55701BCB-B424-441C-9744-3E786BEED293}"/>
          </ac:inkMkLst>
        </pc:inkChg>
        <pc:inkChg chg="add mod">
          <ac:chgData name="VICTORIA TRAN" userId="b5d9864c-9378-4af8-a7eb-2bd6d7192bb5" providerId="ADAL" clId="{6CDE6277-57E4-4130-8211-C6563D505AA5}" dt="2020-05-07T19:05:43.572" v="11932"/>
          <ac:inkMkLst>
            <pc:docMk/>
            <pc:sldMk cId="1141643521" sldId="265"/>
            <ac:inkMk id="37" creationId="{472A6BD1-29E1-4A80-A4B4-4A3F6E0C4176}"/>
          </ac:inkMkLst>
        </pc:inkChg>
        <pc:inkChg chg="add mod">
          <ac:chgData name="VICTORIA TRAN" userId="b5d9864c-9378-4af8-a7eb-2bd6d7192bb5" providerId="ADAL" clId="{6CDE6277-57E4-4130-8211-C6563D505AA5}" dt="2020-05-07T19:05:43.572" v="11932"/>
          <ac:inkMkLst>
            <pc:docMk/>
            <pc:sldMk cId="1141643521" sldId="265"/>
            <ac:inkMk id="38" creationId="{662CE819-3CC0-40E0-8295-81C423489453}"/>
          </ac:inkMkLst>
        </pc:inkChg>
        <pc:inkChg chg="add mod">
          <ac:chgData name="VICTORIA TRAN" userId="b5d9864c-9378-4af8-a7eb-2bd6d7192bb5" providerId="ADAL" clId="{6CDE6277-57E4-4130-8211-C6563D505AA5}" dt="2020-05-07T19:05:43.572" v="11932"/>
          <ac:inkMkLst>
            <pc:docMk/>
            <pc:sldMk cId="1141643521" sldId="265"/>
            <ac:inkMk id="39" creationId="{3B4410AD-3E77-4826-B156-24B1ED3603A2}"/>
          </ac:inkMkLst>
        </pc:inkChg>
        <pc:inkChg chg="add mod">
          <ac:chgData name="VICTORIA TRAN" userId="b5d9864c-9378-4af8-a7eb-2bd6d7192bb5" providerId="ADAL" clId="{6CDE6277-57E4-4130-8211-C6563D505AA5}" dt="2020-05-07T19:05:43.572" v="11932"/>
          <ac:inkMkLst>
            <pc:docMk/>
            <pc:sldMk cId="1141643521" sldId="265"/>
            <ac:inkMk id="40" creationId="{9149BBB9-646D-4ED6-A726-D2A65E092F7B}"/>
          </ac:inkMkLst>
        </pc:inkChg>
        <pc:inkChg chg="add del">
          <ac:chgData name="VICTORIA TRAN" userId="b5d9864c-9378-4af8-a7eb-2bd6d7192bb5" providerId="ADAL" clId="{6CDE6277-57E4-4130-8211-C6563D505AA5}" dt="2020-05-07T19:08:26.730" v="12235" actId="9405"/>
          <ac:inkMkLst>
            <pc:docMk/>
            <pc:sldMk cId="1141643521" sldId="265"/>
            <ac:inkMk id="42" creationId="{47C77268-CD0D-4E6E-B58A-BCE2D7588604}"/>
          </ac:inkMkLst>
        </pc:inkChg>
        <pc:inkChg chg="add del">
          <ac:chgData name="VICTORIA TRAN" userId="b5d9864c-9378-4af8-a7eb-2bd6d7192bb5" providerId="ADAL" clId="{6CDE6277-57E4-4130-8211-C6563D505AA5}" dt="2020-05-07T19:10:05.751" v="12254" actId="478"/>
          <ac:inkMkLst>
            <pc:docMk/>
            <pc:sldMk cId="1141643521" sldId="265"/>
            <ac:inkMk id="43" creationId="{3A324AD3-F7DA-46CA-B7DD-979F662185AC}"/>
          </ac:inkMkLst>
        </pc:inkChg>
      </pc:sldChg>
      <pc:sldChg chg="modSp new mod">
        <pc:chgData name="VICTORIA TRAN" userId="b5d9864c-9378-4af8-a7eb-2bd6d7192bb5" providerId="ADAL" clId="{6CDE6277-57E4-4130-8211-C6563D505AA5}" dt="2020-05-07T16:00:50.543" v="8193" actId="20577"/>
        <pc:sldMkLst>
          <pc:docMk/>
          <pc:sldMk cId="3767277087" sldId="266"/>
        </pc:sldMkLst>
        <pc:spChg chg="mod">
          <ac:chgData name="VICTORIA TRAN" userId="b5d9864c-9378-4af8-a7eb-2bd6d7192bb5" providerId="ADAL" clId="{6CDE6277-57E4-4130-8211-C6563D505AA5}" dt="2020-05-07T14:40:16.263" v="4271" actId="404"/>
          <ac:spMkLst>
            <pc:docMk/>
            <pc:sldMk cId="3767277087" sldId="266"/>
            <ac:spMk id="2" creationId="{0A20110E-2869-446A-9773-0D69FA3CC2DF}"/>
          </ac:spMkLst>
        </pc:spChg>
        <pc:spChg chg="mod">
          <ac:chgData name="VICTORIA TRAN" userId="b5d9864c-9378-4af8-a7eb-2bd6d7192bb5" providerId="ADAL" clId="{6CDE6277-57E4-4130-8211-C6563D505AA5}" dt="2020-05-07T16:00:50.543" v="8193" actId="20577"/>
          <ac:spMkLst>
            <pc:docMk/>
            <pc:sldMk cId="3767277087" sldId="266"/>
            <ac:spMk id="3" creationId="{B0CB6D28-E894-420B-9A9A-8AF48A5EA92A}"/>
          </ac:spMkLst>
        </pc:spChg>
      </pc:sldChg>
      <pc:sldChg chg="addSp modSp new mod setBg">
        <pc:chgData name="VICTORIA TRAN" userId="b5d9864c-9378-4af8-a7eb-2bd6d7192bb5" providerId="ADAL" clId="{6CDE6277-57E4-4130-8211-C6563D505AA5}" dt="2020-05-07T19:11:31.729" v="12264" actId="26606"/>
        <pc:sldMkLst>
          <pc:docMk/>
          <pc:sldMk cId="3505026286" sldId="267"/>
        </pc:sldMkLst>
        <pc:spChg chg="mod">
          <ac:chgData name="VICTORIA TRAN" userId="b5d9864c-9378-4af8-a7eb-2bd6d7192bb5" providerId="ADAL" clId="{6CDE6277-57E4-4130-8211-C6563D505AA5}" dt="2020-05-07T19:11:31.729" v="12264" actId="26606"/>
          <ac:spMkLst>
            <pc:docMk/>
            <pc:sldMk cId="3505026286" sldId="267"/>
            <ac:spMk id="2" creationId="{F091CF1C-3767-43C2-B28F-B634EF5094FB}"/>
          </ac:spMkLst>
        </pc:spChg>
        <pc:spChg chg="mod ord">
          <ac:chgData name="VICTORIA TRAN" userId="b5d9864c-9378-4af8-a7eb-2bd6d7192bb5" providerId="ADAL" clId="{6CDE6277-57E4-4130-8211-C6563D505AA5}" dt="2020-05-07T19:11:31.729" v="12264" actId="26606"/>
          <ac:spMkLst>
            <pc:docMk/>
            <pc:sldMk cId="3505026286" sldId="267"/>
            <ac:spMk id="3" creationId="{0B010B76-1E96-4CF7-A307-4CC2844EE70C}"/>
          </ac:spMkLst>
        </pc:spChg>
        <pc:spChg chg="add">
          <ac:chgData name="VICTORIA TRAN" userId="b5d9864c-9378-4af8-a7eb-2bd6d7192bb5" providerId="ADAL" clId="{6CDE6277-57E4-4130-8211-C6563D505AA5}" dt="2020-05-07T19:11:31.729" v="12264" actId="26606"/>
          <ac:spMkLst>
            <pc:docMk/>
            <pc:sldMk cId="3505026286" sldId="267"/>
            <ac:spMk id="10" creationId="{6B205BC3-0B06-4EA6-9066-1A0BEC22C804}"/>
          </ac:spMkLst>
        </pc:spChg>
        <pc:picChg chg="add mod">
          <ac:chgData name="VICTORIA TRAN" userId="b5d9864c-9378-4af8-a7eb-2bd6d7192bb5" providerId="ADAL" clId="{6CDE6277-57E4-4130-8211-C6563D505AA5}" dt="2020-05-07T19:11:31.729" v="12264" actId="26606"/>
          <ac:picMkLst>
            <pc:docMk/>
            <pc:sldMk cId="3505026286" sldId="267"/>
            <ac:picMk id="5" creationId="{808EF9C2-BCE6-485F-9F58-99B35F021167}"/>
          </ac:picMkLst>
        </pc:picChg>
      </pc:sldChg>
      <pc:sldChg chg="addSp modSp new mod setBg">
        <pc:chgData name="VICTORIA TRAN" userId="b5d9864c-9378-4af8-a7eb-2bd6d7192bb5" providerId="ADAL" clId="{6CDE6277-57E4-4130-8211-C6563D505AA5}" dt="2020-05-07T19:13:03.566" v="12268" actId="26606"/>
        <pc:sldMkLst>
          <pc:docMk/>
          <pc:sldMk cId="3474744958" sldId="268"/>
        </pc:sldMkLst>
        <pc:spChg chg="mod">
          <ac:chgData name="VICTORIA TRAN" userId="b5d9864c-9378-4af8-a7eb-2bd6d7192bb5" providerId="ADAL" clId="{6CDE6277-57E4-4130-8211-C6563D505AA5}" dt="2020-05-07T19:13:03.566" v="12268" actId="26606"/>
          <ac:spMkLst>
            <pc:docMk/>
            <pc:sldMk cId="3474744958" sldId="268"/>
            <ac:spMk id="2" creationId="{FC4163F2-17F8-492F-A6C2-42D9F79BCB99}"/>
          </ac:spMkLst>
        </pc:spChg>
        <pc:spChg chg="mod">
          <ac:chgData name="VICTORIA TRAN" userId="b5d9864c-9378-4af8-a7eb-2bd6d7192bb5" providerId="ADAL" clId="{6CDE6277-57E4-4130-8211-C6563D505AA5}" dt="2020-05-07T19:13:03.566" v="12268" actId="26606"/>
          <ac:spMkLst>
            <pc:docMk/>
            <pc:sldMk cId="3474744958" sldId="268"/>
            <ac:spMk id="3" creationId="{1EAA8948-8176-495E-A6CD-B243FDDF65C4}"/>
          </ac:spMkLst>
        </pc:spChg>
        <pc:spChg chg="add">
          <ac:chgData name="VICTORIA TRAN" userId="b5d9864c-9378-4af8-a7eb-2bd6d7192bb5" providerId="ADAL" clId="{6CDE6277-57E4-4130-8211-C6563D505AA5}" dt="2020-05-07T19:13:03.566" v="12268" actId="26606"/>
          <ac:spMkLst>
            <pc:docMk/>
            <pc:sldMk cId="3474744958" sldId="268"/>
            <ac:spMk id="10" creationId="{9A204626-2220-4678-A939-FD94EA7B5362}"/>
          </ac:spMkLst>
        </pc:spChg>
        <pc:spChg chg="add">
          <ac:chgData name="VICTORIA TRAN" userId="b5d9864c-9378-4af8-a7eb-2bd6d7192bb5" providerId="ADAL" clId="{6CDE6277-57E4-4130-8211-C6563D505AA5}" dt="2020-05-07T19:13:03.566" v="12268" actId="26606"/>
          <ac:spMkLst>
            <pc:docMk/>
            <pc:sldMk cId="3474744958" sldId="268"/>
            <ac:spMk id="12" creationId="{EB97D8A6-1C5A-42B6-AE78-F3D0F9BDF024}"/>
          </ac:spMkLst>
        </pc:spChg>
        <pc:picChg chg="add mod">
          <ac:chgData name="VICTORIA TRAN" userId="b5d9864c-9378-4af8-a7eb-2bd6d7192bb5" providerId="ADAL" clId="{6CDE6277-57E4-4130-8211-C6563D505AA5}" dt="2020-05-07T19:13:03.566" v="12268" actId="26606"/>
          <ac:picMkLst>
            <pc:docMk/>
            <pc:sldMk cId="3474744958" sldId="268"/>
            <ac:picMk id="5" creationId="{E0A8F520-A277-445B-BF19-AAEC9EF74D22}"/>
          </ac:picMkLst>
        </pc:picChg>
      </pc:sldChg>
      <pc:sldChg chg="addSp delSp modSp new mod setBg">
        <pc:chgData name="VICTORIA TRAN" userId="b5d9864c-9378-4af8-a7eb-2bd6d7192bb5" providerId="ADAL" clId="{6CDE6277-57E4-4130-8211-C6563D505AA5}" dt="2020-05-07T20:46:54.355" v="12639" actId="14100"/>
        <pc:sldMkLst>
          <pc:docMk/>
          <pc:sldMk cId="1756921751" sldId="269"/>
        </pc:sldMkLst>
        <pc:spChg chg="mod">
          <ac:chgData name="VICTORIA TRAN" userId="b5d9864c-9378-4af8-a7eb-2bd6d7192bb5" providerId="ADAL" clId="{6CDE6277-57E4-4130-8211-C6563D505AA5}" dt="2020-05-07T19:09:31.967" v="12241" actId="26606"/>
          <ac:spMkLst>
            <pc:docMk/>
            <pc:sldMk cId="1756921751" sldId="269"/>
            <ac:spMk id="2" creationId="{C6B87F73-2BAC-42C7-B786-24C6A8BE416A}"/>
          </ac:spMkLst>
        </pc:spChg>
        <pc:spChg chg="mod ord">
          <ac:chgData name="VICTORIA TRAN" userId="b5d9864c-9378-4af8-a7eb-2bd6d7192bb5" providerId="ADAL" clId="{6CDE6277-57E4-4130-8211-C6563D505AA5}" dt="2020-05-07T19:09:31.967" v="12241" actId="26606"/>
          <ac:spMkLst>
            <pc:docMk/>
            <pc:sldMk cId="1756921751" sldId="269"/>
            <ac:spMk id="3" creationId="{1D23B0B9-AF7A-476C-9880-333CDBAE0CCB}"/>
          </ac:spMkLst>
        </pc:spChg>
        <pc:spChg chg="add">
          <ac:chgData name="VICTORIA TRAN" userId="b5d9864c-9378-4af8-a7eb-2bd6d7192bb5" providerId="ADAL" clId="{6CDE6277-57E4-4130-8211-C6563D505AA5}" dt="2020-05-07T19:09:31.967" v="12241" actId="26606"/>
          <ac:spMkLst>
            <pc:docMk/>
            <pc:sldMk cId="1756921751" sldId="269"/>
            <ac:spMk id="22" creationId="{975DA423-1E6A-406A-9B05-E620EFA1F591}"/>
          </ac:spMkLst>
        </pc:spChg>
        <pc:spChg chg="add">
          <ac:chgData name="VICTORIA TRAN" userId="b5d9864c-9378-4af8-a7eb-2bd6d7192bb5" providerId="ADAL" clId="{6CDE6277-57E4-4130-8211-C6563D505AA5}" dt="2020-05-07T19:09:31.967" v="12241" actId="26606"/>
          <ac:spMkLst>
            <pc:docMk/>
            <pc:sldMk cId="1756921751" sldId="269"/>
            <ac:spMk id="23" creationId="{B5408C03-B752-49FB-ABD5-7ED758AE48C5}"/>
          </ac:spMkLst>
        </pc:spChg>
        <pc:grpChg chg="add del mod">
          <ac:chgData name="VICTORIA TRAN" userId="b5d9864c-9378-4af8-a7eb-2bd6d7192bb5" providerId="ADAL" clId="{6CDE6277-57E4-4130-8211-C6563D505AA5}" dt="2020-05-07T19:09:26.737" v="12240"/>
          <ac:grpSpMkLst>
            <pc:docMk/>
            <pc:sldMk cId="1756921751" sldId="269"/>
            <ac:grpSpMk id="6" creationId="{F26B9DF4-12A9-43D5-9584-33594CBC99CE}"/>
          </ac:grpSpMkLst>
        </pc:grpChg>
        <pc:grpChg chg="add mod">
          <ac:chgData name="VICTORIA TRAN" userId="b5d9864c-9378-4af8-a7eb-2bd6d7192bb5" providerId="ADAL" clId="{6CDE6277-57E4-4130-8211-C6563D505AA5}" dt="2020-05-07T19:10:17.126" v="12256" actId="1076"/>
          <ac:grpSpMkLst>
            <pc:docMk/>
            <pc:sldMk cId="1756921751" sldId="269"/>
            <ac:grpSpMk id="24" creationId="{ACF79142-B345-448B-9FD5-34918ECD7116}"/>
          </ac:grpSpMkLst>
        </pc:grpChg>
        <pc:grpChg chg="add del mod">
          <ac:chgData name="VICTORIA TRAN" userId="b5d9864c-9378-4af8-a7eb-2bd6d7192bb5" providerId="ADAL" clId="{6CDE6277-57E4-4130-8211-C6563D505AA5}" dt="2020-05-07T19:09:50.901" v="12248"/>
          <ac:grpSpMkLst>
            <pc:docMk/>
            <pc:sldMk cId="1756921751" sldId="269"/>
            <ac:grpSpMk id="40" creationId="{1615E0B2-D274-4149-8576-B5F6F14C90FF}"/>
          </ac:grpSpMkLst>
        </pc:grpChg>
        <pc:grpChg chg="add mod">
          <ac:chgData name="VICTORIA TRAN" userId="b5d9864c-9378-4af8-a7eb-2bd6d7192bb5" providerId="ADAL" clId="{6CDE6277-57E4-4130-8211-C6563D505AA5}" dt="2020-05-07T19:09:55.450" v="12249"/>
          <ac:grpSpMkLst>
            <pc:docMk/>
            <pc:sldMk cId="1756921751" sldId="269"/>
            <ac:grpSpMk id="56" creationId="{A7B4B1FF-E6DC-40CF-B0C5-CB91E631D8F9}"/>
          </ac:grpSpMkLst>
        </pc:grpChg>
        <pc:picChg chg="add mod">
          <ac:chgData name="VICTORIA TRAN" userId="b5d9864c-9378-4af8-a7eb-2bd6d7192bb5" providerId="ADAL" clId="{6CDE6277-57E4-4130-8211-C6563D505AA5}" dt="2020-05-07T20:46:54.355" v="12639" actId="14100"/>
          <ac:picMkLst>
            <pc:docMk/>
            <pc:sldMk cId="1756921751" sldId="269"/>
            <ac:picMk id="4" creationId="{6FE8F0FA-5C90-42E3-9F8A-0C2B85561E6C}"/>
          </ac:picMkLst>
        </pc:picChg>
        <pc:picChg chg="add mod">
          <ac:chgData name="VICTORIA TRAN" userId="b5d9864c-9378-4af8-a7eb-2bd6d7192bb5" providerId="ADAL" clId="{6CDE6277-57E4-4130-8211-C6563D505AA5}" dt="2020-05-07T19:09:19.193" v="12238"/>
          <ac:picMkLst>
            <pc:docMk/>
            <pc:sldMk cId="1756921751" sldId="269"/>
            <ac:picMk id="5" creationId="{748B383D-7969-430A-998A-B70177423482}"/>
          </ac:picMkLst>
        </pc:picChg>
        <pc:inkChg chg="mod">
          <ac:chgData name="VICTORIA TRAN" userId="b5d9864c-9378-4af8-a7eb-2bd6d7192bb5" providerId="ADAL" clId="{6CDE6277-57E4-4130-8211-C6563D505AA5}" dt="2020-05-07T19:09:24.399" v="12239"/>
          <ac:inkMkLst>
            <pc:docMk/>
            <pc:sldMk cId="1756921751" sldId="269"/>
            <ac:inkMk id="7" creationId="{0DBE05C4-0D03-4811-959D-0775ECD3473F}"/>
          </ac:inkMkLst>
        </pc:inkChg>
        <pc:inkChg chg="mod">
          <ac:chgData name="VICTORIA TRAN" userId="b5d9864c-9378-4af8-a7eb-2bd6d7192bb5" providerId="ADAL" clId="{6CDE6277-57E4-4130-8211-C6563D505AA5}" dt="2020-05-07T19:09:24.399" v="12239"/>
          <ac:inkMkLst>
            <pc:docMk/>
            <pc:sldMk cId="1756921751" sldId="269"/>
            <ac:inkMk id="8" creationId="{5F37D8B8-4D94-48F6-BC27-39BA4B13DF09}"/>
          </ac:inkMkLst>
        </pc:inkChg>
        <pc:inkChg chg="mod">
          <ac:chgData name="VICTORIA TRAN" userId="b5d9864c-9378-4af8-a7eb-2bd6d7192bb5" providerId="ADAL" clId="{6CDE6277-57E4-4130-8211-C6563D505AA5}" dt="2020-05-07T19:09:24.399" v="12239"/>
          <ac:inkMkLst>
            <pc:docMk/>
            <pc:sldMk cId="1756921751" sldId="269"/>
            <ac:inkMk id="9" creationId="{63E83716-7638-43C7-A9A2-05F069AAB8DA}"/>
          </ac:inkMkLst>
        </pc:inkChg>
        <pc:inkChg chg="mod">
          <ac:chgData name="VICTORIA TRAN" userId="b5d9864c-9378-4af8-a7eb-2bd6d7192bb5" providerId="ADAL" clId="{6CDE6277-57E4-4130-8211-C6563D505AA5}" dt="2020-05-07T19:09:24.399" v="12239"/>
          <ac:inkMkLst>
            <pc:docMk/>
            <pc:sldMk cId="1756921751" sldId="269"/>
            <ac:inkMk id="10" creationId="{7C2D2382-2551-4D3D-9B0A-27979859066D}"/>
          </ac:inkMkLst>
        </pc:inkChg>
        <pc:inkChg chg="mod">
          <ac:chgData name="VICTORIA TRAN" userId="b5d9864c-9378-4af8-a7eb-2bd6d7192bb5" providerId="ADAL" clId="{6CDE6277-57E4-4130-8211-C6563D505AA5}" dt="2020-05-07T19:09:24.399" v="12239"/>
          <ac:inkMkLst>
            <pc:docMk/>
            <pc:sldMk cId="1756921751" sldId="269"/>
            <ac:inkMk id="11" creationId="{B6F801B0-ED5B-4877-89CC-88DE5A42E229}"/>
          </ac:inkMkLst>
        </pc:inkChg>
        <pc:inkChg chg="mod">
          <ac:chgData name="VICTORIA TRAN" userId="b5d9864c-9378-4af8-a7eb-2bd6d7192bb5" providerId="ADAL" clId="{6CDE6277-57E4-4130-8211-C6563D505AA5}" dt="2020-05-07T19:09:24.399" v="12239"/>
          <ac:inkMkLst>
            <pc:docMk/>
            <pc:sldMk cId="1756921751" sldId="269"/>
            <ac:inkMk id="12" creationId="{E6E39685-D743-4905-B85E-5A8BAB1E0577}"/>
          </ac:inkMkLst>
        </pc:inkChg>
        <pc:inkChg chg="mod">
          <ac:chgData name="VICTORIA TRAN" userId="b5d9864c-9378-4af8-a7eb-2bd6d7192bb5" providerId="ADAL" clId="{6CDE6277-57E4-4130-8211-C6563D505AA5}" dt="2020-05-07T19:09:24.399" v="12239"/>
          <ac:inkMkLst>
            <pc:docMk/>
            <pc:sldMk cId="1756921751" sldId="269"/>
            <ac:inkMk id="13" creationId="{06CDDD93-E810-4FFD-832D-38D36B6DDC02}"/>
          </ac:inkMkLst>
        </pc:inkChg>
        <pc:inkChg chg="mod">
          <ac:chgData name="VICTORIA TRAN" userId="b5d9864c-9378-4af8-a7eb-2bd6d7192bb5" providerId="ADAL" clId="{6CDE6277-57E4-4130-8211-C6563D505AA5}" dt="2020-05-07T19:09:24.399" v="12239"/>
          <ac:inkMkLst>
            <pc:docMk/>
            <pc:sldMk cId="1756921751" sldId="269"/>
            <ac:inkMk id="14" creationId="{1F25111B-AA6C-47FE-900F-29137F2F1A7D}"/>
          </ac:inkMkLst>
        </pc:inkChg>
        <pc:inkChg chg="mod">
          <ac:chgData name="VICTORIA TRAN" userId="b5d9864c-9378-4af8-a7eb-2bd6d7192bb5" providerId="ADAL" clId="{6CDE6277-57E4-4130-8211-C6563D505AA5}" dt="2020-05-07T19:09:24.399" v="12239"/>
          <ac:inkMkLst>
            <pc:docMk/>
            <pc:sldMk cId="1756921751" sldId="269"/>
            <ac:inkMk id="15" creationId="{A3D72B86-C622-42FB-8DE5-C93170A93C4C}"/>
          </ac:inkMkLst>
        </pc:inkChg>
        <pc:inkChg chg="mod">
          <ac:chgData name="VICTORIA TRAN" userId="b5d9864c-9378-4af8-a7eb-2bd6d7192bb5" providerId="ADAL" clId="{6CDE6277-57E4-4130-8211-C6563D505AA5}" dt="2020-05-07T19:09:24.399" v="12239"/>
          <ac:inkMkLst>
            <pc:docMk/>
            <pc:sldMk cId="1756921751" sldId="269"/>
            <ac:inkMk id="16" creationId="{6BB06853-9BE4-4F36-8626-F7F0A155AF3C}"/>
          </ac:inkMkLst>
        </pc:inkChg>
        <pc:inkChg chg="mod">
          <ac:chgData name="VICTORIA TRAN" userId="b5d9864c-9378-4af8-a7eb-2bd6d7192bb5" providerId="ADAL" clId="{6CDE6277-57E4-4130-8211-C6563D505AA5}" dt="2020-05-07T19:09:24.399" v="12239"/>
          <ac:inkMkLst>
            <pc:docMk/>
            <pc:sldMk cId="1756921751" sldId="269"/>
            <ac:inkMk id="17" creationId="{5B80D9B8-B41A-4A57-8CD2-B4AE4C873482}"/>
          </ac:inkMkLst>
        </pc:inkChg>
        <pc:inkChg chg="mod">
          <ac:chgData name="VICTORIA TRAN" userId="b5d9864c-9378-4af8-a7eb-2bd6d7192bb5" providerId="ADAL" clId="{6CDE6277-57E4-4130-8211-C6563D505AA5}" dt="2020-05-07T19:09:24.399" v="12239"/>
          <ac:inkMkLst>
            <pc:docMk/>
            <pc:sldMk cId="1756921751" sldId="269"/>
            <ac:inkMk id="18" creationId="{A1F58FF7-7CF5-401F-9B24-2C2D84CC7508}"/>
          </ac:inkMkLst>
        </pc:inkChg>
        <pc:inkChg chg="mod">
          <ac:chgData name="VICTORIA TRAN" userId="b5d9864c-9378-4af8-a7eb-2bd6d7192bb5" providerId="ADAL" clId="{6CDE6277-57E4-4130-8211-C6563D505AA5}" dt="2020-05-07T19:09:24.399" v="12239"/>
          <ac:inkMkLst>
            <pc:docMk/>
            <pc:sldMk cId="1756921751" sldId="269"/>
            <ac:inkMk id="19" creationId="{3D183275-17C7-45E7-8380-0BC0164F1520}"/>
          </ac:inkMkLst>
        </pc:inkChg>
        <pc:inkChg chg="mod">
          <ac:chgData name="VICTORIA TRAN" userId="b5d9864c-9378-4af8-a7eb-2bd6d7192bb5" providerId="ADAL" clId="{6CDE6277-57E4-4130-8211-C6563D505AA5}" dt="2020-05-07T19:09:24.399" v="12239"/>
          <ac:inkMkLst>
            <pc:docMk/>
            <pc:sldMk cId="1756921751" sldId="269"/>
            <ac:inkMk id="20" creationId="{93FC5882-6F76-43E1-8E67-D87F68548DEE}"/>
          </ac:inkMkLst>
        </pc:inkChg>
        <pc:inkChg chg="mod">
          <ac:chgData name="VICTORIA TRAN" userId="b5d9864c-9378-4af8-a7eb-2bd6d7192bb5" providerId="ADAL" clId="{6CDE6277-57E4-4130-8211-C6563D505AA5}" dt="2020-05-07T19:09:24.399" v="12239"/>
          <ac:inkMkLst>
            <pc:docMk/>
            <pc:sldMk cId="1756921751" sldId="269"/>
            <ac:inkMk id="21" creationId="{08C87102-479E-46B5-B78B-8C96B94E16EA}"/>
          </ac:inkMkLst>
        </pc:inkChg>
        <pc:inkChg chg="mod">
          <ac:chgData name="VICTORIA TRAN" userId="b5d9864c-9378-4af8-a7eb-2bd6d7192bb5" providerId="ADAL" clId="{6CDE6277-57E4-4130-8211-C6563D505AA5}" dt="2020-05-07T19:09:36.947" v="12242"/>
          <ac:inkMkLst>
            <pc:docMk/>
            <pc:sldMk cId="1756921751" sldId="269"/>
            <ac:inkMk id="25" creationId="{C5339CF4-A307-418B-9F9A-6C75E8F5809C}"/>
          </ac:inkMkLst>
        </pc:inkChg>
        <pc:inkChg chg="mod">
          <ac:chgData name="VICTORIA TRAN" userId="b5d9864c-9378-4af8-a7eb-2bd6d7192bb5" providerId="ADAL" clId="{6CDE6277-57E4-4130-8211-C6563D505AA5}" dt="2020-05-07T19:09:36.947" v="12242"/>
          <ac:inkMkLst>
            <pc:docMk/>
            <pc:sldMk cId="1756921751" sldId="269"/>
            <ac:inkMk id="26" creationId="{44968EE9-ED6C-4D45-B876-D1292BEAA733}"/>
          </ac:inkMkLst>
        </pc:inkChg>
        <pc:inkChg chg="mod">
          <ac:chgData name="VICTORIA TRAN" userId="b5d9864c-9378-4af8-a7eb-2bd6d7192bb5" providerId="ADAL" clId="{6CDE6277-57E4-4130-8211-C6563D505AA5}" dt="2020-05-07T19:09:36.947" v="12242"/>
          <ac:inkMkLst>
            <pc:docMk/>
            <pc:sldMk cId="1756921751" sldId="269"/>
            <ac:inkMk id="27" creationId="{1FA31C9E-1A19-4D1B-AA2D-6BBF05D3B655}"/>
          </ac:inkMkLst>
        </pc:inkChg>
        <pc:inkChg chg="mod">
          <ac:chgData name="VICTORIA TRAN" userId="b5d9864c-9378-4af8-a7eb-2bd6d7192bb5" providerId="ADAL" clId="{6CDE6277-57E4-4130-8211-C6563D505AA5}" dt="2020-05-07T19:09:36.947" v="12242"/>
          <ac:inkMkLst>
            <pc:docMk/>
            <pc:sldMk cId="1756921751" sldId="269"/>
            <ac:inkMk id="28" creationId="{928DCB3B-3804-43AB-BB70-471FCEF28D8D}"/>
          </ac:inkMkLst>
        </pc:inkChg>
        <pc:inkChg chg="mod">
          <ac:chgData name="VICTORIA TRAN" userId="b5d9864c-9378-4af8-a7eb-2bd6d7192bb5" providerId="ADAL" clId="{6CDE6277-57E4-4130-8211-C6563D505AA5}" dt="2020-05-07T19:09:36.947" v="12242"/>
          <ac:inkMkLst>
            <pc:docMk/>
            <pc:sldMk cId="1756921751" sldId="269"/>
            <ac:inkMk id="29" creationId="{AFB36DD6-0EB1-46C8-B1D4-82C2642DA32B}"/>
          </ac:inkMkLst>
        </pc:inkChg>
        <pc:inkChg chg="mod">
          <ac:chgData name="VICTORIA TRAN" userId="b5d9864c-9378-4af8-a7eb-2bd6d7192bb5" providerId="ADAL" clId="{6CDE6277-57E4-4130-8211-C6563D505AA5}" dt="2020-05-07T19:09:36.947" v="12242"/>
          <ac:inkMkLst>
            <pc:docMk/>
            <pc:sldMk cId="1756921751" sldId="269"/>
            <ac:inkMk id="30" creationId="{8132AB8B-7904-46A2-95E7-84028ABB4703}"/>
          </ac:inkMkLst>
        </pc:inkChg>
        <pc:inkChg chg="mod">
          <ac:chgData name="VICTORIA TRAN" userId="b5d9864c-9378-4af8-a7eb-2bd6d7192bb5" providerId="ADAL" clId="{6CDE6277-57E4-4130-8211-C6563D505AA5}" dt="2020-05-07T19:09:36.947" v="12242"/>
          <ac:inkMkLst>
            <pc:docMk/>
            <pc:sldMk cId="1756921751" sldId="269"/>
            <ac:inkMk id="31" creationId="{288467EE-255B-48EC-8122-8BDF098EEF8A}"/>
          </ac:inkMkLst>
        </pc:inkChg>
        <pc:inkChg chg="mod">
          <ac:chgData name="VICTORIA TRAN" userId="b5d9864c-9378-4af8-a7eb-2bd6d7192bb5" providerId="ADAL" clId="{6CDE6277-57E4-4130-8211-C6563D505AA5}" dt="2020-05-07T19:09:36.947" v="12242"/>
          <ac:inkMkLst>
            <pc:docMk/>
            <pc:sldMk cId="1756921751" sldId="269"/>
            <ac:inkMk id="32" creationId="{3634EE8D-E101-4026-954E-38476F3A4480}"/>
          </ac:inkMkLst>
        </pc:inkChg>
        <pc:inkChg chg="mod">
          <ac:chgData name="VICTORIA TRAN" userId="b5d9864c-9378-4af8-a7eb-2bd6d7192bb5" providerId="ADAL" clId="{6CDE6277-57E4-4130-8211-C6563D505AA5}" dt="2020-05-07T19:09:36.947" v="12242"/>
          <ac:inkMkLst>
            <pc:docMk/>
            <pc:sldMk cId="1756921751" sldId="269"/>
            <ac:inkMk id="33" creationId="{0E6ED40F-E1F7-4C24-A692-2740F5CB607B}"/>
          </ac:inkMkLst>
        </pc:inkChg>
        <pc:inkChg chg="mod">
          <ac:chgData name="VICTORIA TRAN" userId="b5d9864c-9378-4af8-a7eb-2bd6d7192bb5" providerId="ADAL" clId="{6CDE6277-57E4-4130-8211-C6563D505AA5}" dt="2020-05-07T19:09:36.947" v="12242"/>
          <ac:inkMkLst>
            <pc:docMk/>
            <pc:sldMk cId="1756921751" sldId="269"/>
            <ac:inkMk id="34" creationId="{92876205-1A38-4BBC-A61C-1B96A10BF6A2}"/>
          </ac:inkMkLst>
        </pc:inkChg>
        <pc:inkChg chg="mod">
          <ac:chgData name="VICTORIA TRAN" userId="b5d9864c-9378-4af8-a7eb-2bd6d7192bb5" providerId="ADAL" clId="{6CDE6277-57E4-4130-8211-C6563D505AA5}" dt="2020-05-07T19:09:36.947" v="12242"/>
          <ac:inkMkLst>
            <pc:docMk/>
            <pc:sldMk cId="1756921751" sldId="269"/>
            <ac:inkMk id="35" creationId="{A0AA5E54-C908-4084-B98B-5382B725CE31}"/>
          </ac:inkMkLst>
        </pc:inkChg>
        <pc:inkChg chg="mod">
          <ac:chgData name="VICTORIA TRAN" userId="b5d9864c-9378-4af8-a7eb-2bd6d7192bb5" providerId="ADAL" clId="{6CDE6277-57E4-4130-8211-C6563D505AA5}" dt="2020-05-07T19:09:36.947" v="12242"/>
          <ac:inkMkLst>
            <pc:docMk/>
            <pc:sldMk cId="1756921751" sldId="269"/>
            <ac:inkMk id="36" creationId="{F6C8763A-60DD-48C3-B3D1-D2FF68904E7A}"/>
          </ac:inkMkLst>
        </pc:inkChg>
        <pc:inkChg chg="mod">
          <ac:chgData name="VICTORIA TRAN" userId="b5d9864c-9378-4af8-a7eb-2bd6d7192bb5" providerId="ADAL" clId="{6CDE6277-57E4-4130-8211-C6563D505AA5}" dt="2020-05-07T19:09:36.947" v="12242"/>
          <ac:inkMkLst>
            <pc:docMk/>
            <pc:sldMk cId="1756921751" sldId="269"/>
            <ac:inkMk id="37" creationId="{261BE53C-303E-4850-B3FA-642A42F0D439}"/>
          </ac:inkMkLst>
        </pc:inkChg>
        <pc:inkChg chg="mod">
          <ac:chgData name="VICTORIA TRAN" userId="b5d9864c-9378-4af8-a7eb-2bd6d7192bb5" providerId="ADAL" clId="{6CDE6277-57E4-4130-8211-C6563D505AA5}" dt="2020-05-07T19:09:36.947" v="12242"/>
          <ac:inkMkLst>
            <pc:docMk/>
            <pc:sldMk cId="1756921751" sldId="269"/>
            <ac:inkMk id="38" creationId="{13C973F6-180F-47F2-BCC2-AB1907200787}"/>
          </ac:inkMkLst>
        </pc:inkChg>
        <pc:inkChg chg="mod">
          <ac:chgData name="VICTORIA TRAN" userId="b5d9864c-9378-4af8-a7eb-2bd6d7192bb5" providerId="ADAL" clId="{6CDE6277-57E4-4130-8211-C6563D505AA5}" dt="2020-05-07T19:09:36.947" v="12242"/>
          <ac:inkMkLst>
            <pc:docMk/>
            <pc:sldMk cId="1756921751" sldId="269"/>
            <ac:inkMk id="39" creationId="{5B27E079-B703-40AB-B8F1-F743EA169BF6}"/>
          </ac:inkMkLst>
        </pc:inkChg>
        <pc:inkChg chg="mod">
          <ac:chgData name="VICTORIA TRAN" userId="b5d9864c-9378-4af8-a7eb-2bd6d7192bb5" providerId="ADAL" clId="{6CDE6277-57E4-4130-8211-C6563D505AA5}" dt="2020-05-07T19:09:49.477" v="12247"/>
          <ac:inkMkLst>
            <pc:docMk/>
            <pc:sldMk cId="1756921751" sldId="269"/>
            <ac:inkMk id="41" creationId="{1082F860-B4E3-44D1-990B-22AF727B0E27}"/>
          </ac:inkMkLst>
        </pc:inkChg>
        <pc:inkChg chg="mod">
          <ac:chgData name="VICTORIA TRAN" userId="b5d9864c-9378-4af8-a7eb-2bd6d7192bb5" providerId="ADAL" clId="{6CDE6277-57E4-4130-8211-C6563D505AA5}" dt="2020-05-07T19:09:49.477" v="12247"/>
          <ac:inkMkLst>
            <pc:docMk/>
            <pc:sldMk cId="1756921751" sldId="269"/>
            <ac:inkMk id="42" creationId="{5F49170D-1FF5-4366-9235-E185ED6E81B0}"/>
          </ac:inkMkLst>
        </pc:inkChg>
        <pc:inkChg chg="mod">
          <ac:chgData name="VICTORIA TRAN" userId="b5d9864c-9378-4af8-a7eb-2bd6d7192bb5" providerId="ADAL" clId="{6CDE6277-57E4-4130-8211-C6563D505AA5}" dt="2020-05-07T19:09:49.477" v="12247"/>
          <ac:inkMkLst>
            <pc:docMk/>
            <pc:sldMk cId="1756921751" sldId="269"/>
            <ac:inkMk id="43" creationId="{7C52DB18-DFE7-4F80-BB3B-679577DE8D54}"/>
          </ac:inkMkLst>
        </pc:inkChg>
        <pc:inkChg chg="mod">
          <ac:chgData name="VICTORIA TRAN" userId="b5d9864c-9378-4af8-a7eb-2bd6d7192bb5" providerId="ADAL" clId="{6CDE6277-57E4-4130-8211-C6563D505AA5}" dt="2020-05-07T19:09:49.477" v="12247"/>
          <ac:inkMkLst>
            <pc:docMk/>
            <pc:sldMk cId="1756921751" sldId="269"/>
            <ac:inkMk id="44" creationId="{206FD8B6-3E9F-42B4-848F-12CF14CDBC99}"/>
          </ac:inkMkLst>
        </pc:inkChg>
        <pc:inkChg chg="mod">
          <ac:chgData name="VICTORIA TRAN" userId="b5d9864c-9378-4af8-a7eb-2bd6d7192bb5" providerId="ADAL" clId="{6CDE6277-57E4-4130-8211-C6563D505AA5}" dt="2020-05-07T19:09:49.477" v="12247"/>
          <ac:inkMkLst>
            <pc:docMk/>
            <pc:sldMk cId="1756921751" sldId="269"/>
            <ac:inkMk id="45" creationId="{A3A259F0-926B-4B9E-851B-459FBCFEC994}"/>
          </ac:inkMkLst>
        </pc:inkChg>
        <pc:inkChg chg="mod">
          <ac:chgData name="VICTORIA TRAN" userId="b5d9864c-9378-4af8-a7eb-2bd6d7192bb5" providerId="ADAL" clId="{6CDE6277-57E4-4130-8211-C6563D505AA5}" dt="2020-05-07T19:09:49.477" v="12247"/>
          <ac:inkMkLst>
            <pc:docMk/>
            <pc:sldMk cId="1756921751" sldId="269"/>
            <ac:inkMk id="46" creationId="{21379B52-4019-4E3C-9111-D12FE8548534}"/>
          </ac:inkMkLst>
        </pc:inkChg>
        <pc:inkChg chg="mod">
          <ac:chgData name="VICTORIA TRAN" userId="b5d9864c-9378-4af8-a7eb-2bd6d7192bb5" providerId="ADAL" clId="{6CDE6277-57E4-4130-8211-C6563D505AA5}" dt="2020-05-07T19:09:49.477" v="12247"/>
          <ac:inkMkLst>
            <pc:docMk/>
            <pc:sldMk cId="1756921751" sldId="269"/>
            <ac:inkMk id="47" creationId="{883DE943-1664-4FB6-B6ED-C1344FB6816C}"/>
          </ac:inkMkLst>
        </pc:inkChg>
        <pc:inkChg chg="mod">
          <ac:chgData name="VICTORIA TRAN" userId="b5d9864c-9378-4af8-a7eb-2bd6d7192bb5" providerId="ADAL" clId="{6CDE6277-57E4-4130-8211-C6563D505AA5}" dt="2020-05-07T19:09:49.477" v="12247"/>
          <ac:inkMkLst>
            <pc:docMk/>
            <pc:sldMk cId="1756921751" sldId="269"/>
            <ac:inkMk id="48" creationId="{3F2E9065-C8E0-4951-B22D-77FAD186E8B1}"/>
          </ac:inkMkLst>
        </pc:inkChg>
        <pc:inkChg chg="mod">
          <ac:chgData name="VICTORIA TRAN" userId="b5d9864c-9378-4af8-a7eb-2bd6d7192bb5" providerId="ADAL" clId="{6CDE6277-57E4-4130-8211-C6563D505AA5}" dt="2020-05-07T19:09:49.477" v="12247"/>
          <ac:inkMkLst>
            <pc:docMk/>
            <pc:sldMk cId="1756921751" sldId="269"/>
            <ac:inkMk id="49" creationId="{87101CEF-D7FF-4772-AB0C-AA493358B807}"/>
          </ac:inkMkLst>
        </pc:inkChg>
        <pc:inkChg chg="mod">
          <ac:chgData name="VICTORIA TRAN" userId="b5d9864c-9378-4af8-a7eb-2bd6d7192bb5" providerId="ADAL" clId="{6CDE6277-57E4-4130-8211-C6563D505AA5}" dt="2020-05-07T19:09:49.477" v="12247"/>
          <ac:inkMkLst>
            <pc:docMk/>
            <pc:sldMk cId="1756921751" sldId="269"/>
            <ac:inkMk id="50" creationId="{59DF1E1F-5C44-421D-A999-C38B8696457D}"/>
          </ac:inkMkLst>
        </pc:inkChg>
        <pc:inkChg chg="mod">
          <ac:chgData name="VICTORIA TRAN" userId="b5d9864c-9378-4af8-a7eb-2bd6d7192bb5" providerId="ADAL" clId="{6CDE6277-57E4-4130-8211-C6563D505AA5}" dt="2020-05-07T19:09:49.477" v="12247"/>
          <ac:inkMkLst>
            <pc:docMk/>
            <pc:sldMk cId="1756921751" sldId="269"/>
            <ac:inkMk id="51" creationId="{FCCDED49-A1A1-4C11-B28D-0B598E9B3722}"/>
          </ac:inkMkLst>
        </pc:inkChg>
        <pc:inkChg chg="mod">
          <ac:chgData name="VICTORIA TRAN" userId="b5d9864c-9378-4af8-a7eb-2bd6d7192bb5" providerId="ADAL" clId="{6CDE6277-57E4-4130-8211-C6563D505AA5}" dt="2020-05-07T19:09:49.477" v="12247"/>
          <ac:inkMkLst>
            <pc:docMk/>
            <pc:sldMk cId="1756921751" sldId="269"/>
            <ac:inkMk id="52" creationId="{83AA51A6-55F4-4628-BDA9-8210ED033B19}"/>
          </ac:inkMkLst>
        </pc:inkChg>
        <pc:inkChg chg="mod">
          <ac:chgData name="VICTORIA TRAN" userId="b5d9864c-9378-4af8-a7eb-2bd6d7192bb5" providerId="ADAL" clId="{6CDE6277-57E4-4130-8211-C6563D505AA5}" dt="2020-05-07T19:09:49.477" v="12247"/>
          <ac:inkMkLst>
            <pc:docMk/>
            <pc:sldMk cId="1756921751" sldId="269"/>
            <ac:inkMk id="53" creationId="{7C857491-E752-4441-8CCE-069CD80E6B18}"/>
          </ac:inkMkLst>
        </pc:inkChg>
        <pc:inkChg chg="mod">
          <ac:chgData name="VICTORIA TRAN" userId="b5d9864c-9378-4af8-a7eb-2bd6d7192bb5" providerId="ADAL" clId="{6CDE6277-57E4-4130-8211-C6563D505AA5}" dt="2020-05-07T19:09:49.477" v="12247"/>
          <ac:inkMkLst>
            <pc:docMk/>
            <pc:sldMk cId="1756921751" sldId="269"/>
            <ac:inkMk id="54" creationId="{E36F5EB0-3572-4F4D-8A93-4719D8CA3E6F}"/>
          </ac:inkMkLst>
        </pc:inkChg>
        <pc:inkChg chg="mod">
          <ac:chgData name="VICTORIA TRAN" userId="b5d9864c-9378-4af8-a7eb-2bd6d7192bb5" providerId="ADAL" clId="{6CDE6277-57E4-4130-8211-C6563D505AA5}" dt="2020-05-07T19:09:49.477" v="12247"/>
          <ac:inkMkLst>
            <pc:docMk/>
            <pc:sldMk cId="1756921751" sldId="269"/>
            <ac:inkMk id="55" creationId="{5E1F61BB-9E85-4EF3-ADEE-A91B4B798417}"/>
          </ac:inkMkLst>
        </pc:inkChg>
        <pc:inkChg chg="mod">
          <ac:chgData name="VICTORIA TRAN" userId="b5d9864c-9378-4af8-a7eb-2bd6d7192bb5" providerId="ADAL" clId="{6CDE6277-57E4-4130-8211-C6563D505AA5}" dt="2020-05-07T19:09:55.450" v="12249"/>
          <ac:inkMkLst>
            <pc:docMk/>
            <pc:sldMk cId="1756921751" sldId="269"/>
            <ac:inkMk id="57" creationId="{44DEB446-6650-491F-BC99-AEB996348ABF}"/>
          </ac:inkMkLst>
        </pc:inkChg>
        <pc:inkChg chg="mod">
          <ac:chgData name="VICTORIA TRAN" userId="b5d9864c-9378-4af8-a7eb-2bd6d7192bb5" providerId="ADAL" clId="{6CDE6277-57E4-4130-8211-C6563D505AA5}" dt="2020-05-07T19:09:55.450" v="12249"/>
          <ac:inkMkLst>
            <pc:docMk/>
            <pc:sldMk cId="1756921751" sldId="269"/>
            <ac:inkMk id="58" creationId="{B5E95E37-5AE9-473D-9666-88437A8965C6}"/>
          </ac:inkMkLst>
        </pc:inkChg>
        <pc:inkChg chg="mod">
          <ac:chgData name="VICTORIA TRAN" userId="b5d9864c-9378-4af8-a7eb-2bd6d7192bb5" providerId="ADAL" clId="{6CDE6277-57E4-4130-8211-C6563D505AA5}" dt="2020-05-07T19:09:55.450" v="12249"/>
          <ac:inkMkLst>
            <pc:docMk/>
            <pc:sldMk cId="1756921751" sldId="269"/>
            <ac:inkMk id="59" creationId="{30BEC4CD-552E-4F03-A9E1-AB10D12C860A}"/>
          </ac:inkMkLst>
        </pc:inkChg>
        <pc:inkChg chg="mod">
          <ac:chgData name="VICTORIA TRAN" userId="b5d9864c-9378-4af8-a7eb-2bd6d7192bb5" providerId="ADAL" clId="{6CDE6277-57E4-4130-8211-C6563D505AA5}" dt="2020-05-07T19:09:55.450" v="12249"/>
          <ac:inkMkLst>
            <pc:docMk/>
            <pc:sldMk cId="1756921751" sldId="269"/>
            <ac:inkMk id="60" creationId="{65B6B699-D601-4421-8938-19CA590AC94A}"/>
          </ac:inkMkLst>
        </pc:inkChg>
        <pc:inkChg chg="mod">
          <ac:chgData name="VICTORIA TRAN" userId="b5d9864c-9378-4af8-a7eb-2bd6d7192bb5" providerId="ADAL" clId="{6CDE6277-57E4-4130-8211-C6563D505AA5}" dt="2020-05-07T19:09:55.450" v="12249"/>
          <ac:inkMkLst>
            <pc:docMk/>
            <pc:sldMk cId="1756921751" sldId="269"/>
            <ac:inkMk id="61" creationId="{0EA0B4EC-5B16-4F0E-BEF2-105230D48EFB}"/>
          </ac:inkMkLst>
        </pc:inkChg>
        <pc:inkChg chg="mod">
          <ac:chgData name="VICTORIA TRAN" userId="b5d9864c-9378-4af8-a7eb-2bd6d7192bb5" providerId="ADAL" clId="{6CDE6277-57E4-4130-8211-C6563D505AA5}" dt="2020-05-07T19:09:55.450" v="12249"/>
          <ac:inkMkLst>
            <pc:docMk/>
            <pc:sldMk cId="1756921751" sldId="269"/>
            <ac:inkMk id="62" creationId="{5C590D57-F20B-4B6E-A63B-C5FD0C51DC29}"/>
          </ac:inkMkLst>
        </pc:inkChg>
        <pc:inkChg chg="mod">
          <ac:chgData name="VICTORIA TRAN" userId="b5d9864c-9378-4af8-a7eb-2bd6d7192bb5" providerId="ADAL" clId="{6CDE6277-57E4-4130-8211-C6563D505AA5}" dt="2020-05-07T19:09:55.450" v="12249"/>
          <ac:inkMkLst>
            <pc:docMk/>
            <pc:sldMk cId="1756921751" sldId="269"/>
            <ac:inkMk id="63" creationId="{78940E60-36CE-4D48-AD41-64CD62E8C374}"/>
          </ac:inkMkLst>
        </pc:inkChg>
        <pc:inkChg chg="mod">
          <ac:chgData name="VICTORIA TRAN" userId="b5d9864c-9378-4af8-a7eb-2bd6d7192bb5" providerId="ADAL" clId="{6CDE6277-57E4-4130-8211-C6563D505AA5}" dt="2020-05-07T19:09:55.450" v="12249"/>
          <ac:inkMkLst>
            <pc:docMk/>
            <pc:sldMk cId="1756921751" sldId="269"/>
            <ac:inkMk id="64" creationId="{645D9DD5-79A9-473C-883C-3A38F36120B6}"/>
          </ac:inkMkLst>
        </pc:inkChg>
        <pc:inkChg chg="mod">
          <ac:chgData name="VICTORIA TRAN" userId="b5d9864c-9378-4af8-a7eb-2bd6d7192bb5" providerId="ADAL" clId="{6CDE6277-57E4-4130-8211-C6563D505AA5}" dt="2020-05-07T19:09:55.450" v="12249"/>
          <ac:inkMkLst>
            <pc:docMk/>
            <pc:sldMk cId="1756921751" sldId="269"/>
            <ac:inkMk id="65" creationId="{24CB708A-63AF-47EE-AABC-56C1588D311E}"/>
          </ac:inkMkLst>
        </pc:inkChg>
        <pc:inkChg chg="mod">
          <ac:chgData name="VICTORIA TRAN" userId="b5d9864c-9378-4af8-a7eb-2bd6d7192bb5" providerId="ADAL" clId="{6CDE6277-57E4-4130-8211-C6563D505AA5}" dt="2020-05-07T19:09:55.450" v="12249"/>
          <ac:inkMkLst>
            <pc:docMk/>
            <pc:sldMk cId="1756921751" sldId="269"/>
            <ac:inkMk id="66" creationId="{03CC6A7B-593D-45C4-8B7E-50BD990029A8}"/>
          </ac:inkMkLst>
        </pc:inkChg>
        <pc:inkChg chg="mod">
          <ac:chgData name="VICTORIA TRAN" userId="b5d9864c-9378-4af8-a7eb-2bd6d7192bb5" providerId="ADAL" clId="{6CDE6277-57E4-4130-8211-C6563D505AA5}" dt="2020-05-07T19:09:55.450" v="12249"/>
          <ac:inkMkLst>
            <pc:docMk/>
            <pc:sldMk cId="1756921751" sldId="269"/>
            <ac:inkMk id="67" creationId="{3ABF48CE-46A9-4FB3-A8DB-DD981DF52010}"/>
          </ac:inkMkLst>
        </pc:inkChg>
        <pc:inkChg chg="mod">
          <ac:chgData name="VICTORIA TRAN" userId="b5d9864c-9378-4af8-a7eb-2bd6d7192bb5" providerId="ADAL" clId="{6CDE6277-57E4-4130-8211-C6563D505AA5}" dt="2020-05-07T19:09:55.450" v="12249"/>
          <ac:inkMkLst>
            <pc:docMk/>
            <pc:sldMk cId="1756921751" sldId="269"/>
            <ac:inkMk id="68" creationId="{189556E3-6396-4E0B-8B69-9C902EBEAD9D}"/>
          </ac:inkMkLst>
        </pc:inkChg>
        <pc:inkChg chg="mod">
          <ac:chgData name="VICTORIA TRAN" userId="b5d9864c-9378-4af8-a7eb-2bd6d7192bb5" providerId="ADAL" clId="{6CDE6277-57E4-4130-8211-C6563D505AA5}" dt="2020-05-07T19:09:55.450" v="12249"/>
          <ac:inkMkLst>
            <pc:docMk/>
            <pc:sldMk cId="1756921751" sldId="269"/>
            <ac:inkMk id="69" creationId="{4D629D00-CAD3-4862-90B7-4C9F2763420E}"/>
          </ac:inkMkLst>
        </pc:inkChg>
        <pc:inkChg chg="add mod">
          <ac:chgData name="VICTORIA TRAN" userId="b5d9864c-9378-4af8-a7eb-2bd6d7192bb5" providerId="ADAL" clId="{6CDE6277-57E4-4130-8211-C6563D505AA5}" dt="2020-05-07T19:10:00.427" v="12250"/>
          <ac:inkMkLst>
            <pc:docMk/>
            <pc:sldMk cId="1756921751" sldId="269"/>
            <ac:inkMk id="70" creationId="{656F0E8B-E1CA-4AA3-846B-F388DA002AB7}"/>
          </ac:inkMkLst>
        </pc:inkChg>
        <pc:inkChg chg="add mod">
          <ac:chgData name="VICTORIA TRAN" userId="b5d9864c-9378-4af8-a7eb-2bd6d7192bb5" providerId="ADAL" clId="{6CDE6277-57E4-4130-8211-C6563D505AA5}" dt="2020-05-07T19:10:10.578" v="12255"/>
          <ac:inkMkLst>
            <pc:docMk/>
            <pc:sldMk cId="1756921751" sldId="269"/>
            <ac:inkMk id="71" creationId="{E1B17000-4B4B-43A8-8D39-6414CA9DA213}"/>
          </ac:inkMkLst>
        </pc:inkChg>
      </pc:sldChg>
      <pc:sldChg chg="modSp new mod">
        <pc:chgData name="VICTORIA TRAN" userId="b5d9864c-9378-4af8-a7eb-2bd6d7192bb5" providerId="ADAL" clId="{6CDE6277-57E4-4130-8211-C6563D505AA5}" dt="2020-05-07T16:01:10.176" v="8198" actId="2711"/>
        <pc:sldMkLst>
          <pc:docMk/>
          <pc:sldMk cId="3935044910" sldId="270"/>
        </pc:sldMkLst>
        <pc:spChg chg="mod">
          <ac:chgData name="VICTORIA TRAN" userId="b5d9864c-9378-4af8-a7eb-2bd6d7192bb5" providerId="ADAL" clId="{6CDE6277-57E4-4130-8211-C6563D505AA5}" dt="2020-05-07T16:00:13.723" v="8118" actId="404"/>
          <ac:spMkLst>
            <pc:docMk/>
            <pc:sldMk cId="3935044910" sldId="270"/>
            <ac:spMk id="2" creationId="{328A0B13-1A9F-46E9-9DFC-66514CC620D5}"/>
          </ac:spMkLst>
        </pc:spChg>
        <pc:spChg chg="mod">
          <ac:chgData name="VICTORIA TRAN" userId="b5d9864c-9378-4af8-a7eb-2bd6d7192bb5" providerId="ADAL" clId="{6CDE6277-57E4-4130-8211-C6563D505AA5}" dt="2020-05-07T16:01:10.176" v="8198" actId="2711"/>
          <ac:spMkLst>
            <pc:docMk/>
            <pc:sldMk cId="3935044910" sldId="270"/>
            <ac:spMk id="3" creationId="{4D2E948E-8AA3-42B7-99F6-93ACB47EFC1C}"/>
          </ac:spMkLst>
        </pc:spChg>
      </pc:sldChg>
      <pc:sldChg chg="addSp delSp modSp new mod setBg">
        <pc:chgData name="VICTORIA TRAN" userId="b5d9864c-9378-4af8-a7eb-2bd6d7192bb5" providerId="ADAL" clId="{6CDE6277-57E4-4130-8211-C6563D505AA5}" dt="2020-05-07T19:13:45.316" v="12271" actId="26606"/>
        <pc:sldMkLst>
          <pc:docMk/>
          <pc:sldMk cId="468388758" sldId="271"/>
        </pc:sldMkLst>
        <pc:spChg chg="mod">
          <ac:chgData name="VICTORIA TRAN" userId="b5d9864c-9378-4af8-a7eb-2bd6d7192bb5" providerId="ADAL" clId="{6CDE6277-57E4-4130-8211-C6563D505AA5}" dt="2020-05-07T19:13:45.316" v="12271" actId="26606"/>
          <ac:spMkLst>
            <pc:docMk/>
            <pc:sldMk cId="468388758" sldId="271"/>
            <ac:spMk id="2" creationId="{0B0323EB-5212-4431-8BEB-AE971BBBBBD7}"/>
          </ac:spMkLst>
        </pc:spChg>
        <pc:spChg chg="add del mod">
          <ac:chgData name="VICTORIA TRAN" userId="b5d9864c-9378-4af8-a7eb-2bd6d7192bb5" providerId="ADAL" clId="{6CDE6277-57E4-4130-8211-C6563D505AA5}" dt="2020-05-07T19:13:45.316" v="12271" actId="26606"/>
          <ac:spMkLst>
            <pc:docMk/>
            <pc:sldMk cId="468388758" sldId="271"/>
            <ac:spMk id="3" creationId="{1B859860-B12F-46A5-A971-4EFBE228DE58}"/>
          </ac:spMkLst>
        </pc:spChg>
        <pc:spChg chg="add">
          <ac:chgData name="VICTORIA TRAN" userId="b5d9864c-9378-4af8-a7eb-2bd6d7192bb5" providerId="ADAL" clId="{6CDE6277-57E4-4130-8211-C6563D505AA5}" dt="2020-05-07T19:13:45.316" v="12271" actId="26606"/>
          <ac:spMkLst>
            <pc:docMk/>
            <pc:sldMk cId="468388758" sldId="271"/>
            <ac:spMk id="10" creationId="{30BC9609-A8AF-411F-A9E0-C3B93C8945CA}"/>
          </ac:spMkLst>
        </pc:spChg>
        <pc:graphicFrameChg chg="add del">
          <ac:chgData name="VICTORIA TRAN" userId="b5d9864c-9378-4af8-a7eb-2bd6d7192bb5" providerId="ADAL" clId="{6CDE6277-57E4-4130-8211-C6563D505AA5}" dt="2020-05-07T19:13:45.274" v="12270" actId="26606"/>
          <ac:graphicFrameMkLst>
            <pc:docMk/>
            <pc:sldMk cId="468388758" sldId="271"/>
            <ac:graphicFrameMk id="5" creationId="{D8DF0BC9-4582-4C0B-A84E-E407603A1D3B}"/>
          </ac:graphicFrameMkLst>
        </pc:graphicFrameChg>
        <pc:graphicFrameChg chg="add">
          <ac:chgData name="VICTORIA TRAN" userId="b5d9864c-9378-4af8-a7eb-2bd6d7192bb5" providerId="ADAL" clId="{6CDE6277-57E4-4130-8211-C6563D505AA5}" dt="2020-05-07T19:13:45.316" v="12271" actId="26606"/>
          <ac:graphicFrameMkLst>
            <pc:docMk/>
            <pc:sldMk cId="468388758" sldId="271"/>
            <ac:graphicFrameMk id="7" creationId="{5076C1D2-61D8-44FB-A975-6DECFB463547}"/>
          </ac:graphicFrameMkLst>
        </pc:graphicFrameChg>
      </pc:sldChg>
      <pc:sldChg chg="addSp delSp modSp new mod setBg">
        <pc:chgData name="VICTORIA TRAN" userId="b5d9864c-9378-4af8-a7eb-2bd6d7192bb5" providerId="ADAL" clId="{6CDE6277-57E4-4130-8211-C6563D505AA5}" dt="2020-05-07T20:42:48.046" v="12426" actId="26606"/>
        <pc:sldMkLst>
          <pc:docMk/>
          <pc:sldMk cId="15368380" sldId="272"/>
        </pc:sldMkLst>
        <pc:spChg chg="mod">
          <ac:chgData name="VICTORIA TRAN" userId="b5d9864c-9378-4af8-a7eb-2bd6d7192bb5" providerId="ADAL" clId="{6CDE6277-57E4-4130-8211-C6563D505AA5}" dt="2020-05-07T20:42:48.046" v="12426" actId="26606"/>
          <ac:spMkLst>
            <pc:docMk/>
            <pc:sldMk cId="15368380" sldId="272"/>
            <ac:spMk id="2" creationId="{D2336084-0CC1-42C1-A5AA-B6805CC0A6F3}"/>
          </ac:spMkLst>
        </pc:spChg>
        <pc:spChg chg="mod">
          <ac:chgData name="VICTORIA TRAN" userId="b5d9864c-9378-4af8-a7eb-2bd6d7192bb5" providerId="ADAL" clId="{6CDE6277-57E4-4130-8211-C6563D505AA5}" dt="2020-05-07T20:42:48.046" v="12426" actId="26606"/>
          <ac:spMkLst>
            <pc:docMk/>
            <pc:sldMk cId="15368380" sldId="272"/>
            <ac:spMk id="3" creationId="{68F2C08B-F6D2-49AC-AE1B-DC46C1A817AD}"/>
          </ac:spMkLst>
        </pc:spChg>
        <pc:spChg chg="add del">
          <ac:chgData name="VICTORIA TRAN" userId="b5d9864c-9378-4af8-a7eb-2bd6d7192bb5" providerId="ADAL" clId="{6CDE6277-57E4-4130-8211-C6563D505AA5}" dt="2020-05-07T20:42:48.046" v="12426" actId="26606"/>
          <ac:spMkLst>
            <pc:docMk/>
            <pc:sldMk cId="15368380" sldId="272"/>
            <ac:spMk id="8" creationId="{B9F89C22-0475-4427-B7C8-0269AD40E3EC}"/>
          </ac:spMkLst>
        </pc:spChg>
        <pc:spChg chg="add del">
          <ac:chgData name="VICTORIA TRAN" userId="b5d9864c-9378-4af8-a7eb-2bd6d7192bb5" providerId="ADAL" clId="{6CDE6277-57E4-4130-8211-C6563D505AA5}" dt="2020-05-07T19:17:48.440" v="12308" actId="26606"/>
          <ac:spMkLst>
            <pc:docMk/>
            <pc:sldMk cId="15368380" sldId="272"/>
            <ac:spMk id="9" creationId="{BC46CD03-D076-40A3-9AA4-2B7BB288B160}"/>
          </ac:spMkLst>
        </pc:spChg>
        <pc:spChg chg="add del">
          <ac:chgData name="VICTORIA TRAN" userId="b5d9864c-9378-4af8-a7eb-2bd6d7192bb5" providerId="ADAL" clId="{6CDE6277-57E4-4130-8211-C6563D505AA5}" dt="2020-05-07T19:17:48.440" v="12308" actId="26606"/>
          <ac:spMkLst>
            <pc:docMk/>
            <pc:sldMk cId="15368380" sldId="272"/>
            <ac:spMk id="11" creationId="{88D28697-83F7-4C09-A9B2-6CAA58855626}"/>
          </ac:spMkLst>
        </pc:spChg>
        <pc:spChg chg="add">
          <ac:chgData name="VICTORIA TRAN" userId="b5d9864c-9378-4af8-a7eb-2bd6d7192bb5" providerId="ADAL" clId="{6CDE6277-57E4-4130-8211-C6563D505AA5}" dt="2020-05-07T20:42:48.046" v="12426" actId="26606"/>
          <ac:spMkLst>
            <pc:docMk/>
            <pc:sldMk cId="15368380" sldId="272"/>
            <ac:spMk id="13" creationId="{597649B1-EA54-4416-AAFC-FF408060C306}"/>
          </ac:spMkLst>
        </pc:spChg>
        <pc:picChg chg="add del">
          <ac:chgData name="VICTORIA TRAN" userId="b5d9864c-9378-4af8-a7eb-2bd6d7192bb5" providerId="ADAL" clId="{6CDE6277-57E4-4130-8211-C6563D505AA5}" dt="2020-05-07T19:17:48.440" v="12308" actId="26606"/>
          <ac:picMkLst>
            <pc:docMk/>
            <pc:sldMk cId="15368380" sldId="272"/>
            <ac:picMk id="5" creationId="{AFEDB3C8-71CB-42FC-A5D1-0B480A4D8E60}"/>
          </ac:picMkLst>
        </pc:picChg>
        <pc:picChg chg="add mod modCrop">
          <ac:chgData name="VICTORIA TRAN" userId="b5d9864c-9378-4af8-a7eb-2bd6d7192bb5" providerId="ADAL" clId="{6CDE6277-57E4-4130-8211-C6563D505AA5}" dt="2020-05-07T20:42:48.046" v="12426" actId="26606"/>
          <ac:picMkLst>
            <pc:docMk/>
            <pc:sldMk cId="15368380" sldId="272"/>
            <ac:picMk id="6" creationId="{75CD11A7-8A10-4F02-A6EE-F1745E01BE88}"/>
          </ac:picMkLst>
        </pc:picChg>
      </pc:sldChg>
      <pc:sldChg chg="addSp modSp new mod setBg">
        <pc:chgData name="VICTORIA TRAN" userId="b5d9864c-9378-4af8-a7eb-2bd6d7192bb5" providerId="ADAL" clId="{6CDE6277-57E4-4130-8211-C6563D505AA5}" dt="2020-05-07T20:45:06.721" v="12635" actId="20577"/>
        <pc:sldMkLst>
          <pc:docMk/>
          <pc:sldMk cId="3343399277" sldId="273"/>
        </pc:sldMkLst>
        <pc:spChg chg="mod">
          <ac:chgData name="VICTORIA TRAN" userId="b5d9864c-9378-4af8-a7eb-2bd6d7192bb5" providerId="ADAL" clId="{6CDE6277-57E4-4130-8211-C6563D505AA5}" dt="2020-05-07T19:17:19.449" v="12306" actId="26606"/>
          <ac:spMkLst>
            <pc:docMk/>
            <pc:sldMk cId="3343399277" sldId="273"/>
            <ac:spMk id="2" creationId="{1AE67583-5836-4372-8770-0C4FD4F20676}"/>
          </ac:spMkLst>
        </pc:spChg>
        <pc:spChg chg="mod">
          <ac:chgData name="VICTORIA TRAN" userId="b5d9864c-9378-4af8-a7eb-2bd6d7192bb5" providerId="ADAL" clId="{6CDE6277-57E4-4130-8211-C6563D505AA5}" dt="2020-05-07T20:45:06.721" v="12635" actId="20577"/>
          <ac:spMkLst>
            <pc:docMk/>
            <pc:sldMk cId="3343399277" sldId="273"/>
            <ac:spMk id="3" creationId="{E7C49FA5-4922-4343-A2EB-9F1E9311077C}"/>
          </ac:spMkLst>
        </pc:spChg>
        <pc:spChg chg="add">
          <ac:chgData name="VICTORIA TRAN" userId="b5d9864c-9378-4af8-a7eb-2bd6d7192bb5" providerId="ADAL" clId="{6CDE6277-57E4-4130-8211-C6563D505AA5}" dt="2020-05-07T19:17:19.449" v="12306" actId="26606"/>
          <ac:spMkLst>
            <pc:docMk/>
            <pc:sldMk cId="3343399277" sldId="273"/>
            <ac:spMk id="10" creationId="{BC46CD03-D076-40A3-9AA4-2B7BB288B160}"/>
          </ac:spMkLst>
        </pc:spChg>
        <pc:spChg chg="add">
          <ac:chgData name="VICTORIA TRAN" userId="b5d9864c-9378-4af8-a7eb-2bd6d7192bb5" providerId="ADAL" clId="{6CDE6277-57E4-4130-8211-C6563D505AA5}" dt="2020-05-07T19:17:19.449" v="12306" actId="26606"/>
          <ac:spMkLst>
            <pc:docMk/>
            <pc:sldMk cId="3343399277" sldId="273"/>
            <ac:spMk id="12" creationId="{88D28697-83F7-4C09-A9B2-6CAA58855626}"/>
          </ac:spMkLst>
        </pc:spChg>
        <pc:picChg chg="add mod ord">
          <ac:chgData name="VICTORIA TRAN" userId="b5d9864c-9378-4af8-a7eb-2bd6d7192bb5" providerId="ADAL" clId="{6CDE6277-57E4-4130-8211-C6563D505AA5}" dt="2020-05-07T19:17:19.449" v="12306" actId="26606"/>
          <ac:picMkLst>
            <pc:docMk/>
            <pc:sldMk cId="3343399277" sldId="273"/>
            <ac:picMk id="5" creationId="{D84FB20C-0784-4DAC-97DC-72E9C22603DB}"/>
          </ac:picMkLst>
        </pc:picChg>
      </pc:sldChg>
      <pc:sldChg chg="addSp delSp modSp new mod setBg">
        <pc:chgData name="VICTORIA TRAN" userId="b5d9864c-9378-4af8-a7eb-2bd6d7192bb5" providerId="ADAL" clId="{6CDE6277-57E4-4130-8211-C6563D505AA5}" dt="2020-05-07T20:47:24.024" v="12641" actId="478"/>
        <pc:sldMkLst>
          <pc:docMk/>
          <pc:sldMk cId="1851552239" sldId="274"/>
        </pc:sldMkLst>
        <pc:spChg chg="del">
          <ac:chgData name="VICTORIA TRAN" userId="b5d9864c-9378-4af8-a7eb-2bd6d7192bb5" providerId="ADAL" clId="{6CDE6277-57E4-4130-8211-C6563D505AA5}" dt="2020-05-07T20:38:39.887" v="12369" actId="26606"/>
          <ac:spMkLst>
            <pc:docMk/>
            <pc:sldMk cId="1851552239" sldId="274"/>
            <ac:spMk id="2" creationId="{F0BCE3AF-B712-4722-A02D-75484CA25EE0}"/>
          </ac:spMkLst>
        </pc:spChg>
        <pc:spChg chg="del">
          <ac:chgData name="VICTORIA TRAN" userId="b5d9864c-9378-4af8-a7eb-2bd6d7192bb5" providerId="ADAL" clId="{6CDE6277-57E4-4130-8211-C6563D505AA5}" dt="2020-05-07T20:38:30.678" v="12366" actId="931"/>
          <ac:spMkLst>
            <pc:docMk/>
            <pc:sldMk cId="1851552239" sldId="274"/>
            <ac:spMk id="3" creationId="{423D8FF8-315D-41C3-BB3B-5B850E4511E0}"/>
          </ac:spMkLst>
        </pc:spChg>
        <pc:spChg chg="add mod">
          <ac:chgData name="VICTORIA TRAN" userId="b5d9864c-9378-4af8-a7eb-2bd6d7192bb5" providerId="ADAL" clId="{6CDE6277-57E4-4130-8211-C6563D505AA5}" dt="2020-05-07T20:39:51.691" v="12414" actId="1076"/>
          <ac:spMkLst>
            <pc:docMk/>
            <pc:sldMk cId="1851552239" sldId="274"/>
            <ac:spMk id="6" creationId="{F555A3EF-453D-442F-8F47-1CFD74FA6B45}"/>
          </ac:spMkLst>
        </pc:spChg>
        <pc:spChg chg="add">
          <ac:chgData name="VICTORIA TRAN" userId="b5d9864c-9378-4af8-a7eb-2bd6d7192bb5" providerId="ADAL" clId="{6CDE6277-57E4-4130-8211-C6563D505AA5}" dt="2020-05-07T20:38:39.887" v="12369" actId="26606"/>
          <ac:spMkLst>
            <pc:docMk/>
            <pc:sldMk cId="1851552239" sldId="274"/>
            <ac:spMk id="10" creationId="{AA6EC888-B85F-410F-B430-06583E94BEEC}"/>
          </ac:spMkLst>
        </pc:spChg>
        <pc:spChg chg="add">
          <ac:chgData name="VICTORIA TRAN" userId="b5d9864c-9378-4af8-a7eb-2bd6d7192bb5" providerId="ADAL" clId="{6CDE6277-57E4-4130-8211-C6563D505AA5}" dt="2020-05-07T20:38:39.887" v="12369" actId="26606"/>
          <ac:spMkLst>
            <pc:docMk/>
            <pc:sldMk cId="1851552239" sldId="274"/>
            <ac:spMk id="12" creationId="{69805AF4-7989-43AB-9A60-14E3F851FB30}"/>
          </ac:spMkLst>
        </pc:spChg>
        <pc:spChg chg="add">
          <ac:chgData name="VICTORIA TRAN" userId="b5d9864c-9378-4af8-a7eb-2bd6d7192bb5" providerId="ADAL" clId="{6CDE6277-57E4-4130-8211-C6563D505AA5}" dt="2020-05-07T20:38:39.887" v="12369" actId="26606"/>
          <ac:spMkLst>
            <pc:docMk/>
            <pc:sldMk cId="1851552239" sldId="274"/>
            <ac:spMk id="14" creationId="{E0036B63-B0EC-4AF3-95D3-2E2DCA25FBC6}"/>
          </ac:spMkLst>
        </pc:spChg>
        <pc:grpChg chg="del mod">
          <ac:chgData name="VICTORIA TRAN" userId="b5d9864c-9378-4af8-a7eb-2bd6d7192bb5" providerId="ADAL" clId="{6CDE6277-57E4-4130-8211-C6563D505AA5}" dt="2020-05-07T20:47:21.344" v="12640" actId="478"/>
          <ac:grpSpMkLst>
            <pc:docMk/>
            <pc:sldMk cId="1851552239" sldId="274"/>
            <ac:grpSpMk id="19" creationId="{3BEA60D7-D017-408B-9287-2E0952F36D94}"/>
          </ac:grpSpMkLst>
        </pc:grpChg>
        <pc:picChg chg="add mod">
          <ac:chgData name="VICTORIA TRAN" userId="b5d9864c-9378-4af8-a7eb-2bd6d7192bb5" providerId="ADAL" clId="{6CDE6277-57E4-4130-8211-C6563D505AA5}" dt="2020-05-07T20:39:46.911" v="12413" actId="1076"/>
          <ac:picMkLst>
            <pc:docMk/>
            <pc:sldMk cId="1851552239" sldId="274"/>
            <ac:picMk id="5" creationId="{CE591058-37FC-43C4-90CD-86E9B64C6DE3}"/>
          </ac:picMkLst>
        </pc:picChg>
        <pc:inkChg chg="add mod">
          <ac:chgData name="VICTORIA TRAN" userId="b5d9864c-9378-4af8-a7eb-2bd6d7192bb5" providerId="ADAL" clId="{6CDE6277-57E4-4130-8211-C6563D505AA5}" dt="2020-05-07T20:41:46.948" v="12424"/>
          <ac:inkMkLst>
            <pc:docMk/>
            <pc:sldMk cId="1851552239" sldId="274"/>
            <ac:inkMk id="7" creationId="{31236E0C-16D2-4D88-A61F-E7770BDD6890}"/>
          </ac:inkMkLst>
        </pc:inkChg>
        <pc:inkChg chg="add mod">
          <ac:chgData name="VICTORIA TRAN" userId="b5d9864c-9378-4af8-a7eb-2bd6d7192bb5" providerId="ADAL" clId="{6CDE6277-57E4-4130-8211-C6563D505AA5}" dt="2020-05-07T20:41:46.948" v="12424"/>
          <ac:inkMkLst>
            <pc:docMk/>
            <pc:sldMk cId="1851552239" sldId="274"/>
            <ac:inkMk id="8" creationId="{BA86D8D3-7ED5-4E58-8DF7-51BA99A2E3DA}"/>
          </ac:inkMkLst>
        </pc:inkChg>
        <pc:inkChg chg="add mod">
          <ac:chgData name="VICTORIA TRAN" userId="b5d9864c-9378-4af8-a7eb-2bd6d7192bb5" providerId="ADAL" clId="{6CDE6277-57E4-4130-8211-C6563D505AA5}" dt="2020-05-07T20:41:46.948" v="12424"/>
          <ac:inkMkLst>
            <pc:docMk/>
            <pc:sldMk cId="1851552239" sldId="274"/>
            <ac:inkMk id="9" creationId="{BA89686A-C80C-473E-8365-B3C09E746951}"/>
          </ac:inkMkLst>
        </pc:inkChg>
        <pc:inkChg chg="add mod">
          <ac:chgData name="VICTORIA TRAN" userId="b5d9864c-9378-4af8-a7eb-2bd6d7192bb5" providerId="ADAL" clId="{6CDE6277-57E4-4130-8211-C6563D505AA5}" dt="2020-05-07T20:41:46.948" v="12424"/>
          <ac:inkMkLst>
            <pc:docMk/>
            <pc:sldMk cId="1851552239" sldId="274"/>
            <ac:inkMk id="11" creationId="{5B265291-BAF8-4082-BF75-20B8E00484A6}"/>
          </ac:inkMkLst>
        </pc:inkChg>
        <pc:inkChg chg="add mod">
          <ac:chgData name="VICTORIA TRAN" userId="b5d9864c-9378-4af8-a7eb-2bd6d7192bb5" providerId="ADAL" clId="{6CDE6277-57E4-4130-8211-C6563D505AA5}" dt="2020-05-07T20:41:46.948" v="12424"/>
          <ac:inkMkLst>
            <pc:docMk/>
            <pc:sldMk cId="1851552239" sldId="274"/>
            <ac:inkMk id="13" creationId="{E264B304-219D-4E23-9716-728681A7D10B}"/>
          </ac:inkMkLst>
        </pc:inkChg>
        <pc:inkChg chg="add mod">
          <ac:chgData name="VICTORIA TRAN" userId="b5d9864c-9378-4af8-a7eb-2bd6d7192bb5" providerId="ADAL" clId="{6CDE6277-57E4-4130-8211-C6563D505AA5}" dt="2020-05-07T20:41:46.948" v="12424"/>
          <ac:inkMkLst>
            <pc:docMk/>
            <pc:sldMk cId="1851552239" sldId="274"/>
            <ac:inkMk id="15" creationId="{85922025-EA61-457B-8357-76470BCCAAA6}"/>
          </ac:inkMkLst>
        </pc:inkChg>
        <pc:inkChg chg="add mod">
          <ac:chgData name="VICTORIA TRAN" userId="b5d9864c-9378-4af8-a7eb-2bd6d7192bb5" providerId="ADAL" clId="{6CDE6277-57E4-4130-8211-C6563D505AA5}" dt="2020-05-07T20:41:46.948" v="12424"/>
          <ac:inkMkLst>
            <pc:docMk/>
            <pc:sldMk cId="1851552239" sldId="274"/>
            <ac:inkMk id="16" creationId="{3FADD5BB-1D4B-43F1-9A5F-401B8F990CEB}"/>
          </ac:inkMkLst>
        </pc:inkChg>
        <pc:inkChg chg="add mod">
          <ac:chgData name="VICTORIA TRAN" userId="b5d9864c-9378-4af8-a7eb-2bd6d7192bb5" providerId="ADAL" clId="{6CDE6277-57E4-4130-8211-C6563D505AA5}" dt="2020-05-07T20:41:46.948" v="12424"/>
          <ac:inkMkLst>
            <pc:docMk/>
            <pc:sldMk cId="1851552239" sldId="274"/>
            <ac:inkMk id="17" creationId="{2A313E19-B96F-41A1-97CC-14F95EA2D4B8}"/>
          </ac:inkMkLst>
        </pc:inkChg>
        <pc:inkChg chg="add mod">
          <ac:chgData name="VICTORIA TRAN" userId="b5d9864c-9378-4af8-a7eb-2bd6d7192bb5" providerId="ADAL" clId="{6CDE6277-57E4-4130-8211-C6563D505AA5}" dt="2020-05-07T20:41:46.948" v="12424"/>
          <ac:inkMkLst>
            <pc:docMk/>
            <pc:sldMk cId="1851552239" sldId="274"/>
            <ac:inkMk id="18" creationId="{432E3204-5C35-4199-9590-AB65556B64BA}"/>
          </ac:inkMkLst>
        </pc:inkChg>
        <pc:inkChg chg="add del">
          <ac:chgData name="VICTORIA TRAN" userId="b5d9864c-9378-4af8-a7eb-2bd6d7192bb5" providerId="ADAL" clId="{6CDE6277-57E4-4130-8211-C6563D505AA5}" dt="2020-05-07T20:47:24.024" v="12641" actId="478"/>
          <ac:inkMkLst>
            <pc:docMk/>
            <pc:sldMk cId="1851552239" sldId="274"/>
            <ac:inkMk id="20" creationId="{2A77AEC8-2FD0-4872-821C-183C82E8C5B3}"/>
          </ac:inkMkLst>
        </pc:inkChg>
      </pc:sldChg>
      <pc:sldChg chg="addSp delSp modSp new mod setBg">
        <pc:chgData name="VICTORIA TRAN" userId="b5d9864c-9378-4af8-a7eb-2bd6d7192bb5" providerId="ADAL" clId="{6CDE6277-57E4-4130-8211-C6563D505AA5}" dt="2020-05-09T14:29:56.590" v="12646" actId="26606"/>
        <pc:sldMkLst>
          <pc:docMk/>
          <pc:sldMk cId="725039462" sldId="275"/>
        </pc:sldMkLst>
        <pc:spChg chg="del">
          <ac:chgData name="VICTORIA TRAN" userId="b5d9864c-9378-4af8-a7eb-2bd6d7192bb5" providerId="ADAL" clId="{6CDE6277-57E4-4130-8211-C6563D505AA5}" dt="2020-05-09T14:29:56.590" v="12646" actId="26606"/>
          <ac:spMkLst>
            <pc:docMk/>
            <pc:sldMk cId="725039462" sldId="275"/>
            <ac:spMk id="2" creationId="{4F8A7C3A-696B-4F45-82AD-64B2D07190A7}"/>
          </ac:spMkLst>
        </pc:spChg>
        <pc:spChg chg="del">
          <ac:chgData name="VICTORIA TRAN" userId="b5d9864c-9378-4af8-a7eb-2bd6d7192bb5" providerId="ADAL" clId="{6CDE6277-57E4-4130-8211-C6563D505AA5}" dt="2020-05-09T14:29:52.341" v="12643" actId="931"/>
          <ac:spMkLst>
            <pc:docMk/>
            <pc:sldMk cId="725039462" sldId="275"/>
            <ac:spMk id="3" creationId="{954E70D8-89E5-4A6C-90DB-91168037698F}"/>
          </ac:spMkLst>
        </pc:spChg>
        <pc:spChg chg="add">
          <ac:chgData name="VICTORIA TRAN" userId="b5d9864c-9378-4af8-a7eb-2bd6d7192bb5" providerId="ADAL" clId="{6CDE6277-57E4-4130-8211-C6563D505AA5}" dt="2020-05-09T14:29:56.590" v="12646" actId="26606"/>
          <ac:spMkLst>
            <pc:docMk/>
            <pc:sldMk cId="725039462" sldId="275"/>
            <ac:spMk id="10" creationId="{AA6EC888-B85F-410F-B430-06583E94BEEC}"/>
          </ac:spMkLst>
        </pc:spChg>
        <pc:spChg chg="add">
          <ac:chgData name="VICTORIA TRAN" userId="b5d9864c-9378-4af8-a7eb-2bd6d7192bb5" providerId="ADAL" clId="{6CDE6277-57E4-4130-8211-C6563D505AA5}" dt="2020-05-09T14:29:56.590" v="12646" actId="26606"/>
          <ac:spMkLst>
            <pc:docMk/>
            <pc:sldMk cId="725039462" sldId="275"/>
            <ac:spMk id="12" creationId="{9485DA84-CB73-4E5E-9864-2460CE28055D}"/>
          </ac:spMkLst>
        </pc:spChg>
        <pc:spChg chg="add">
          <ac:chgData name="VICTORIA TRAN" userId="b5d9864c-9378-4af8-a7eb-2bd6d7192bb5" providerId="ADAL" clId="{6CDE6277-57E4-4130-8211-C6563D505AA5}" dt="2020-05-09T14:29:56.590" v="12646" actId="26606"/>
          <ac:spMkLst>
            <pc:docMk/>
            <pc:sldMk cId="725039462" sldId="275"/>
            <ac:spMk id="14" creationId="{7D49185E-361A-421B-8F2D-11C7FFC686F0}"/>
          </ac:spMkLst>
        </pc:spChg>
        <pc:spChg chg="add">
          <ac:chgData name="VICTORIA TRAN" userId="b5d9864c-9378-4af8-a7eb-2bd6d7192bb5" providerId="ADAL" clId="{6CDE6277-57E4-4130-8211-C6563D505AA5}" dt="2020-05-09T14:29:56.590" v="12646" actId="26606"/>
          <ac:spMkLst>
            <pc:docMk/>
            <pc:sldMk cId="725039462" sldId="275"/>
            <ac:spMk id="16" creationId="{14B85BAA-C37F-44B4-B427-B4F10EBB4183}"/>
          </ac:spMkLst>
        </pc:spChg>
        <pc:spChg chg="add">
          <ac:chgData name="VICTORIA TRAN" userId="b5d9864c-9378-4af8-a7eb-2bd6d7192bb5" providerId="ADAL" clId="{6CDE6277-57E4-4130-8211-C6563D505AA5}" dt="2020-05-09T14:29:56.590" v="12646" actId="26606"/>
          <ac:spMkLst>
            <pc:docMk/>
            <pc:sldMk cId="725039462" sldId="275"/>
            <ac:spMk id="18" creationId="{EDC4EE06-D7B4-4FAC-A561-38A1C380232A}"/>
          </ac:spMkLst>
        </pc:spChg>
        <pc:spChg chg="add">
          <ac:chgData name="VICTORIA TRAN" userId="b5d9864c-9378-4af8-a7eb-2bd6d7192bb5" providerId="ADAL" clId="{6CDE6277-57E4-4130-8211-C6563D505AA5}" dt="2020-05-09T14:29:56.590" v="12646" actId="26606"/>
          <ac:spMkLst>
            <pc:docMk/>
            <pc:sldMk cId="725039462" sldId="275"/>
            <ac:spMk id="20" creationId="{9018D83B-903C-4782-B1BB-A45164A71F60}"/>
          </ac:spMkLst>
        </pc:spChg>
        <pc:spChg chg="add">
          <ac:chgData name="VICTORIA TRAN" userId="b5d9864c-9378-4af8-a7eb-2bd6d7192bb5" providerId="ADAL" clId="{6CDE6277-57E4-4130-8211-C6563D505AA5}" dt="2020-05-09T14:29:56.590" v="12646" actId="26606"/>
          <ac:spMkLst>
            <pc:docMk/>
            <pc:sldMk cId="725039462" sldId="275"/>
            <ac:spMk id="22" creationId="{8785589A-A5AC-409A-B2A2-24D871B4CEF0}"/>
          </ac:spMkLst>
        </pc:spChg>
        <pc:picChg chg="add mod">
          <ac:chgData name="VICTORIA TRAN" userId="b5d9864c-9378-4af8-a7eb-2bd6d7192bb5" providerId="ADAL" clId="{6CDE6277-57E4-4130-8211-C6563D505AA5}" dt="2020-05-09T14:29:56.590" v="12646" actId="26606"/>
          <ac:picMkLst>
            <pc:docMk/>
            <pc:sldMk cId="725039462" sldId="275"/>
            <ac:picMk id="5" creationId="{7AE10085-58FA-45C5-AEC2-C382424F8FB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61EFD-6DB6-4972-90D4-F0522D9902D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BB60378-0D63-410C-9A79-A009B74C6590}">
      <dgm:prSet/>
      <dgm:spPr/>
      <dgm:t>
        <a:bodyPr/>
        <a:lstStyle/>
        <a:p>
          <a:r>
            <a:rPr lang="en-US" baseline="0" dirty="0">
              <a:latin typeface="Times New Roman" panose="02020603050405020304" pitchFamily="18" charset="0"/>
              <a:cs typeface="Times New Roman" panose="02020603050405020304" pitchFamily="18" charset="0"/>
            </a:rPr>
            <a:t>The heavy rocks that the planet consists of stick together (as the gravity increases due to the </a:t>
          </a:r>
          <a:r>
            <a:rPr lang="en-US" baseline="0" dirty="0" err="1">
              <a:latin typeface="Times New Roman" panose="02020603050405020304" pitchFamily="18" charset="0"/>
              <a:cs typeface="Times New Roman" panose="02020603050405020304" pitchFamily="18" charset="0"/>
            </a:rPr>
            <a:t>Gelosphere</a:t>
          </a:r>
          <a:r>
            <a:rPr lang="en-US" baseline="0" dirty="0">
              <a:latin typeface="Times New Roman" panose="02020603050405020304" pitchFamily="18" charset="0"/>
              <a:cs typeface="Times New Roman" panose="02020603050405020304" pitchFamily="18" charset="0"/>
            </a:rPr>
            <a:t> tightening around the planet). There are, however, many tunnels of pure ozone and oxygen – like tunnels of air – that go through the planet (which sounds fun). Water congeals at the core, where it is not as hot, and stays there (why not idk what to do).</a:t>
          </a:r>
          <a:endParaRPr lang="en-US" dirty="0">
            <a:latin typeface="Times New Roman" panose="02020603050405020304" pitchFamily="18" charset="0"/>
            <a:cs typeface="Times New Roman" panose="02020603050405020304" pitchFamily="18" charset="0"/>
          </a:endParaRPr>
        </a:p>
      </dgm:t>
    </dgm:pt>
    <dgm:pt modelId="{E1647E34-032D-4FD8-8F01-0F39D4692C9A}" type="parTrans" cxnId="{3EB05615-6AE2-4F96-99DB-0CE2A499FF47}">
      <dgm:prSet/>
      <dgm:spPr/>
      <dgm:t>
        <a:bodyPr/>
        <a:lstStyle/>
        <a:p>
          <a:endParaRPr lang="en-US"/>
        </a:p>
      </dgm:t>
    </dgm:pt>
    <dgm:pt modelId="{67D5B185-8AC3-40D2-B29A-0D66EAE4FA3C}" type="sibTrans" cxnId="{3EB05615-6AE2-4F96-99DB-0CE2A499FF47}">
      <dgm:prSet/>
      <dgm:spPr/>
      <dgm:t>
        <a:bodyPr/>
        <a:lstStyle/>
        <a:p>
          <a:endParaRPr lang="en-US"/>
        </a:p>
      </dgm:t>
    </dgm:pt>
    <dgm:pt modelId="{4B1908FF-538F-48CC-A4F8-7F84DCD9B864}">
      <dgm:prSet/>
      <dgm:spPr/>
      <dgm:t>
        <a:bodyPr/>
        <a:lstStyle/>
        <a:p>
          <a:r>
            <a:rPr lang="en-US" baseline="0" dirty="0">
              <a:latin typeface="Times New Roman" panose="02020603050405020304" pitchFamily="18" charset="0"/>
              <a:cs typeface="Times New Roman" panose="02020603050405020304" pitchFamily="18" charset="0"/>
            </a:rPr>
            <a:t>The planet is finally formed, looking like broken pieces of rock and foggy (that is why it has not been discovered yet). All that’s left is for life to form.</a:t>
          </a:r>
          <a:endParaRPr lang="en-US" dirty="0">
            <a:latin typeface="Times New Roman" panose="02020603050405020304" pitchFamily="18" charset="0"/>
            <a:cs typeface="Times New Roman" panose="02020603050405020304" pitchFamily="18" charset="0"/>
          </a:endParaRPr>
        </a:p>
      </dgm:t>
    </dgm:pt>
    <dgm:pt modelId="{E83DE7F5-CF53-475B-8618-059CEB595C64}" type="parTrans" cxnId="{9A3D275C-8FB4-491D-9ED4-FD556A7C4925}">
      <dgm:prSet/>
      <dgm:spPr/>
      <dgm:t>
        <a:bodyPr/>
        <a:lstStyle/>
        <a:p>
          <a:endParaRPr lang="en-US"/>
        </a:p>
      </dgm:t>
    </dgm:pt>
    <dgm:pt modelId="{6BA8AD22-7997-489F-BC55-C41FF5036CB6}" type="sibTrans" cxnId="{9A3D275C-8FB4-491D-9ED4-FD556A7C4925}">
      <dgm:prSet/>
      <dgm:spPr/>
      <dgm:t>
        <a:bodyPr/>
        <a:lstStyle/>
        <a:p>
          <a:endParaRPr lang="en-US"/>
        </a:p>
      </dgm:t>
    </dgm:pt>
    <dgm:pt modelId="{D2E65033-B165-4A80-8559-43611E640CEF}" type="pres">
      <dgm:prSet presAssocID="{19361EFD-6DB6-4972-90D4-F0522D9902DA}" presName="linear" presStyleCnt="0">
        <dgm:presLayoutVars>
          <dgm:animLvl val="lvl"/>
          <dgm:resizeHandles val="exact"/>
        </dgm:presLayoutVars>
      </dgm:prSet>
      <dgm:spPr/>
    </dgm:pt>
    <dgm:pt modelId="{08D82A2B-2962-4CBA-BB91-1600B22C7083}" type="pres">
      <dgm:prSet presAssocID="{6BB60378-0D63-410C-9A79-A009B74C6590}" presName="parentText" presStyleLbl="node1" presStyleIdx="0" presStyleCnt="2">
        <dgm:presLayoutVars>
          <dgm:chMax val="0"/>
          <dgm:bulletEnabled val="1"/>
        </dgm:presLayoutVars>
      </dgm:prSet>
      <dgm:spPr/>
    </dgm:pt>
    <dgm:pt modelId="{1D511B88-8F72-435B-895C-F4B310642C33}" type="pres">
      <dgm:prSet presAssocID="{67D5B185-8AC3-40D2-B29A-0D66EAE4FA3C}" presName="spacer" presStyleCnt="0"/>
      <dgm:spPr/>
    </dgm:pt>
    <dgm:pt modelId="{62D23ABE-29F3-4F42-9F50-CD95A07CC327}" type="pres">
      <dgm:prSet presAssocID="{4B1908FF-538F-48CC-A4F8-7F84DCD9B864}" presName="parentText" presStyleLbl="node1" presStyleIdx="1" presStyleCnt="2">
        <dgm:presLayoutVars>
          <dgm:chMax val="0"/>
          <dgm:bulletEnabled val="1"/>
        </dgm:presLayoutVars>
      </dgm:prSet>
      <dgm:spPr/>
    </dgm:pt>
  </dgm:ptLst>
  <dgm:cxnLst>
    <dgm:cxn modelId="{3EB05615-6AE2-4F96-99DB-0CE2A499FF47}" srcId="{19361EFD-6DB6-4972-90D4-F0522D9902DA}" destId="{6BB60378-0D63-410C-9A79-A009B74C6590}" srcOrd="0" destOrd="0" parTransId="{E1647E34-032D-4FD8-8F01-0F39D4692C9A}" sibTransId="{67D5B185-8AC3-40D2-B29A-0D66EAE4FA3C}"/>
    <dgm:cxn modelId="{9A3D275C-8FB4-491D-9ED4-FD556A7C4925}" srcId="{19361EFD-6DB6-4972-90D4-F0522D9902DA}" destId="{4B1908FF-538F-48CC-A4F8-7F84DCD9B864}" srcOrd="1" destOrd="0" parTransId="{E83DE7F5-CF53-475B-8618-059CEB595C64}" sibTransId="{6BA8AD22-7997-489F-BC55-C41FF5036CB6}"/>
    <dgm:cxn modelId="{14315C5F-CE09-40CF-B236-ACEC6EFC3A3E}" type="presOf" srcId="{4B1908FF-538F-48CC-A4F8-7F84DCD9B864}" destId="{62D23ABE-29F3-4F42-9F50-CD95A07CC327}" srcOrd="0" destOrd="0" presId="urn:microsoft.com/office/officeart/2005/8/layout/vList2"/>
    <dgm:cxn modelId="{4756326D-4058-495C-B1F8-E80CF0E6ABAA}" type="presOf" srcId="{19361EFD-6DB6-4972-90D4-F0522D9902DA}" destId="{D2E65033-B165-4A80-8559-43611E640CEF}" srcOrd="0" destOrd="0" presId="urn:microsoft.com/office/officeart/2005/8/layout/vList2"/>
    <dgm:cxn modelId="{82B092A1-53E4-45F3-A140-16522E828F48}" type="presOf" srcId="{6BB60378-0D63-410C-9A79-A009B74C6590}" destId="{08D82A2B-2962-4CBA-BB91-1600B22C7083}" srcOrd="0" destOrd="0" presId="urn:microsoft.com/office/officeart/2005/8/layout/vList2"/>
    <dgm:cxn modelId="{BA6A4A04-773D-4BAB-9478-8D0E66812AA4}" type="presParOf" srcId="{D2E65033-B165-4A80-8559-43611E640CEF}" destId="{08D82A2B-2962-4CBA-BB91-1600B22C7083}" srcOrd="0" destOrd="0" presId="urn:microsoft.com/office/officeart/2005/8/layout/vList2"/>
    <dgm:cxn modelId="{8BAE7F90-65EA-4938-AC58-A615915D5D96}" type="presParOf" srcId="{D2E65033-B165-4A80-8559-43611E640CEF}" destId="{1D511B88-8F72-435B-895C-F4B310642C33}" srcOrd="1" destOrd="0" presId="urn:microsoft.com/office/officeart/2005/8/layout/vList2"/>
    <dgm:cxn modelId="{8287043B-C48D-40C2-948F-299505B5C035}" type="presParOf" srcId="{D2E65033-B165-4A80-8559-43611E640CEF}" destId="{62D23ABE-29F3-4F42-9F50-CD95A07CC32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D5EE5-2BB6-4EA3-B586-09DDB758A8A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1C76E0A-1950-4D1C-82BD-AA625A77FED1}">
      <dgm:prSet/>
      <dgm:spPr/>
      <dgm:t>
        <a:bodyPr/>
        <a:lstStyle/>
        <a:p>
          <a:r>
            <a:rPr lang="en-US" baseline="0"/>
            <a:t>The main source of energy is UV radiation and electron charges.</a:t>
          </a:r>
          <a:endParaRPr lang="en-US"/>
        </a:p>
      </dgm:t>
    </dgm:pt>
    <dgm:pt modelId="{E7A6CC61-731D-454E-848D-DC49AE6EB05F}" type="parTrans" cxnId="{4795CAF2-7855-4F3C-BD9E-401F0612905B}">
      <dgm:prSet/>
      <dgm:spPr/>
      <dgm:t>
        <a:bodyPr/>
        <a:lstStyle/>
        <a:p>
          <a:endParaRPr lang="en-US"/>
        </a:p>
      </dgm:t>
    </dgm:pt>
    <dgm:pt modelId="{28D22DC4-9DC0-480B-9EC9-C562D71EAC34}" type="sibTrans" cxnId="{4795CAF2-7855-4F3C-BD9E-401F0612905B}">
      <dgm:prSet/>
      <dgm:spPr/>
      <dgm:t>
        <a:bodyPr/>
        <a:lstStyle/>
        <a:p>
          <a:endParaRPr lang="en-US"/>
        </a:p>
      </dgm:t>
    </dgm:pt>
    <dgm:pt modelId="{0DAD7D53-762B-4377-AF5E-595CC03B842C}">
      <dgm:prSet/>
      <dgm:spPr/>
      <dgm:t>
        <a:bodyPr/>
        <a:lstStyle/>
        <a:p>
          <a:r>
            <a:rPr lang="en-US" baseline="0"/>
            <a:t>There is a food chain. Plant life on this planet is the equivalent of a generator – they take in energy in two different ways and cycle this energy. </a:t>
          </a:r>
          <a:endParaRPr lang="en-US"/>
        </a:p>
      </dgm:t>
    </dgm:pt>
    <dgm:pt modelId="{3002B88D-EB86-4110-97E8-06C609A44936}" type="parTrans" cxnId="{9841A125-6C3C-4562-BEAC-6CF54A6AC737}">
      <dgm:prSet/>
      <dgm:spPr/>
      <dgm:t>
        <a:bodyPr/>
        <a:lstStyle/>
        <a:p>
          <a:endParaRPr lang="en-US"/>
        </a:p>
      </dgm:t>
    </dgm:pt>
    <dgm:pt modelId="{F81E83D0-D9E7-404F-85D8-29553FA3275B}" type="sibTrans" cxnId="{9841A125-6C3C-4562-BEAC-6CF54A6AC737}">
      <dgm:prSet/>
      <dgm:spPr/>
      <dgm:t>
        <a:bodyPr/>
        <a:lstStyle/>
        <a:p>
          <a:endParaRPr lang="en-US"/>
        </a:p>
      </dgm:t>
    </dgm:pt>
    <dgm:pt modelId="{AFC84041-D698-46CF-894B-CF7308817268}">
      <dgm:prSet/>
      <dgm:spPr/>
      <dgm:t>
        <a:bodyPr/>
        <a:lstStyle/>
        <a:p>
          <a:r>
            <a:rPr lang="en-US" baseline="0"/>
            <a:t>Carnivorous life on the other hand, they eat other creatures for their magnetic properties and electrons, as they cannot intake electrons themselves but can regulate them once inside their systems.</a:t>
          </a:r>
          <a:endParaRPr lang="en-US"/>
        </a:p>
      </dgm:t>
    </dgm:pt>
    <dgm:pt modelId="{DD2A9622-F14E-4CC2-90B3-F29D63C6EDA4}" type="parTrans" cxnId="{743FE85D-C757-40B6-93C8-21BF3451089A}">
      <dgm:prSet/>
      <dgm:spPr/>
      <dgm:t>
        <a:bodyPr/>
        <a:lstStyle/>
        <a:p>
          <a:endParaRPr lang="en-US"/>
        </a:p>
      </dgm:t>
    </dgm:pt>
    <dgm:pt modelId="{4D49A90E-294C-4182-93DF-59C299C06A5C}" type="sibTrans" cxnId="{743FE85D-C757-40B6-93C8-21BF3451089A}">
      <dgm:prSet/>
      <dgm:spPr/>
      <dgm:t>
        <a:bodyPr/>
        <a:lstStyle/>
        <a:p>
          <a:endParaRPr lang="en-US"/>
        </a:p>
      </dgm:t>
    </dgm:pt>
    <dgm:pt modelId="{BB4CADDD-84F5-4139-BC91-4B1609693CD5}">
      <dgm:prSet/>
      <dgm:spPr/>
      <dgm:t>
        <a:bodyPr/>
        <a:lstStyle/>
        <a:p>
          <a:r>
            <a:rPr lang="en-US" baseline="0"/>
            <a:t>The ecosystem is heavily based on electricity in the air as well as the heat of radiation to survive. </a:t>
          </a:r>
          <a:endParaRPr lang="en-US"/>
        </a:p>
      </dgm:t>
    </dgm:pt>
    <dgm:pt modelId="{CECF22EF-BC81-4859-9AC5-E91B3730D723}" type="parTrans" cxnId="{4D32D9C7-9682-44AC-B9FC-675FE472ADAE}">
      <dgm:prSet/>
      <dgm:spPr/>
      <dgm:t>
        <a:bodyPr/>
        <a:lstStyle/>
        <a:p>
          <a:endParaRPr lang="en-US"/>
        </a:p>
      </dgm:t>
    </dgm:pt>
    <dgm:pt modelId="{BC4DD0D2-5FC7-447C-A16A-07A1E9533375}" type="sibTrans" cxnId="{4D32D9C7-9682-44AC-B9FC-675FE472ADAE}">
      <dgm:prSet/>
      <dgm:spPr/>
      <dgm:t>
        <a:bodyPr/>
        <a:lstStyle/>
        <a:p>
          <a:endParaRPr lang="en-US"/>
        </a:p>
      </dgm:t>
    </dgm:pt>
    <dgm:pt modelId="{DBE57D7F-A638-4F22-8EDF-05C8684D8DF0}">
      <dgm:prSet/>
      <dgm:spPr/>
      <dgm:t>
        <a:bodyPr/>
        <a:lstStyle/>
        <a:p>
          <a:r>
            <a:rPr lang="en-US" baseline="0"/>
            <a:t>There are no viruses or germs of any kind (too hot for them to form), but there are lifeforms that rely on leeching off other creatures.</a:t>
          </a:r>
          <a:endParaRPr lang="en-US"/>
        </a:p>
      </dgm:t>
    </dgm:pt>
    <dgm:pt modelId="{4FC961C4-1573-4617-8B45-7E0E03D98956}" type="parTrans" cxnId="{72C0B1FD-A23F-4B87-9156-3FE46F0CDA34}">
      <dgm:prSet/>
      <dgm:spPr/>
      <dgm:t>
        <a:bodyPr/>
        <a:lstStyle/>
        <a:p>
          <a:endParaRPr lang="en-US"/>
        </a:p>
      </dgm:t>
    </dgm:pt>
    <dgm:pt modelId="{795352A4-B03A-4517-9C86-6FA041CE1081}" type="sibTrans" cxnId="{72C0B1FD-A23F-4B87-9156-3FE46F0CDA34}">
      <dgm:prSet/>
      <dgm:spPr/>
      <dgm:t>
        <a:bodyPr/>
        <a:lstStyle/>
        <a:p>
          <a:endParaRPr lang="en-US"/>
        </a:p>
      </dgm:t>
    </dgm:pt>
    <dgm:pt modelId="{F6A19BFB-D446-47D4-ADC3-40B5638CA900}" type="pres">
      <dgm:prSet presAssocID="{CDDD5EE5-2BB6-4EA3-B586-09DDB758A8A9}" presName="vert0" presStyleCnt="0">
        <dgm:presLayoutVars>
          <dgm:dir/>
          <dgm:animOne val="branch"/>
          <dgm:animLvl val="lvl"/>
        </dgm:presLayoutVars>
      </dgm:prSet>
      <dgm:spPr/>
    </dgm:pt>
    <dgm:pt modelId="{49970F66-FD23-4C44-9F0B-ACA004E1C984}" type="pres">
      <dgm:prSet presAssocID="{F1C76E0A-1950-4D1C-82BD-AA625A77FED1}" presName="thickLine" presStyleLbl="alignNode1" presStyleIdx="0" presStyleCnt="5"/>
      <dgm:spPr/>
    </dgm:pt>
    <dgm:pt modelId="{F1CEBA31-775E-415A-BF6F-33856FE1C528}" type="pres">
      <dgm:prSet presAssocID="{F1C76E0A-1950-4D1C-82BD-AA625A77FED1}" presName="horz1" presStyleCnt="0"/>
      <dgm:spPr/>
    </dgm:pt>
    <dgm:pt modelId="{8E2D78A9-663B-4771-9948-ECF741D207EE}" type="pres">
      <dgm:prSet presAssocID="{F1C76E0A-1950-4D1C-82BD-AA625A77FED1}" presName="tx1" presStyleLbl="revTx" presStyleIdx="0" presStyleCnt="5"/>
      <dgm:spPr/>
    </dgm:pt>
    <dgm:pt modelId="{23EDDB7D-61B1-47FA-9B2D-929630201539}" type="pres">
      <dgm:prSet presAssocID="{F1C76E0A-1950-4D1C-82BD-AA625A77FED1}" presName="vert1" presStyleCnt="0"/>
      <dgm:spPr/>
    </dgm:pt>
    <dgm:pt modelId="{836010B7-3ADC-420E-97E3-353A44515EFF}" type="pres">
      <dgm:prSet presAssocID="{0DAD7D53-762B-4377-AF5E-595CC03B842C}" presName="thickLine" presStyleLbl="alignNode1" presStyleIdx="1" presStyleCnt="5"/>
      <dgm:spPr/>
    </dgm:pt>
    <dgm:pt modelId="{6AEB6BC7-DAB1-4C2F-BBEB-23459A7B1BA7}" type="pres">
      <dgm:prSet presAssocID="{0DAD7D53-762B-4377-AF5E-595CC03B842C}" presName="horz1" presStyleCnt="0"/>
      <dgm:spPr/>
    </dgm:pt>
    <dgm:pt modelId="{E7511550-B1D1-491E-BCB3-AD85F6025791}" type="pres">
      <dgm:prSet presAssocID="{0DAD7D53-762B-4377-AF5E-595CC03B842C}" presName="tx1" presStyleLbl="revTx" presStyleIdx="1" presStyleCnt="5"/>
      <dgm:spPr/>
    </dgm:pt>
    <dgm:pt modelId="{56B2E958-F7B3-47A0-B8EA-45EFFABB3F5C}" type="pres">
      <dgm:prSet presAssocID="{0DAD7D53-762B-4377-AF5E-595CC03B842C}" presName="vert1" presStyleCnt="0"/>
      <dgm:spPr/>
    </dgm:pt>
    <dgm:pt modelId="{D8F5DAF4-52B1-4C64-BA6B-28D67C019267}" type="pres">
      <dgm:prSet presAssocID="{AFC84041-D698-46CF-894B-CF7308817268}" presName="thickLine" presStyleLbl="alignNode1" presStyleIdx="2" presStyleCnt="5"/>
      <dgm:spPr/>
    </dgm:pt>
    <dgm:pt modelId="{8053BA09-B6AD-4E8F-B342-1404FB80E1EB}" type="pres">
      <dgm:prSet presAssocID="{AFC84041-D698-46CF-894B-CF7308817268}" presName="horz1" presStyleCnt="0"/>
      <dgm:spPr/>
    </dgm:pt>
    <dgm:pt modelId="{9115D0B9-48A0-4C28-A9EA-66D0CAD044EA}" type="pres">
      <dgm:prSet presAssocID="{AFC84041-D698-46CF-894B-CF7308817268}" presName="tx1" presStyleLbl="revTx" presStyleIdx="2" presStyleCnt="5"/>
      <dgm:spPr/>
    </dgm:pt>
    <dgm:pt modelId="{EEF755F4-44AE-4C8C-9B25-2603A6782E4B}" type="pres">
      <dgm:prSet presAssocID="{AFC84041-D698-46CF-894B-CF7308817268}" presName="vert1" presStyleCnt="0"/>
      <dgm:spPr/>
    </dgm:pt>
    <dgm:pt modelId="{CE0F169D-74B3-46B7-8903-A52E25D6972D}" type="pres">
      <dgm:prSet presAssocID="{BB4CADDD-84F5-4139-BC91-4B1609693CD5}" presName="thickLine" presStyleLbl="alignNode1" presStyleIdx="3" presStyleCnt="5"/>
      <dgm:spPr/>
    </dgm:pt>
    <dgm:pt modelId="{77BFD868-D096-479D-8D32-063DBAB86BA9}" type="pres">
      <dgm:prSet presAssocID="{BB4CADDD-84F5-4139-BC91-4B1609693CD5}" presName="horz1" presStyleCnt="0"/>
      <dgm:spPr/>
    </dgm:pt>
    <dgm:pt modelId="{181830DC-A29B-47EC-A00C-AC8532BBAB7B}" type="pres">
      <dgm:prSet presAssocID="{BB4CADDD-84F5-4139-BC91-4B1609693CD5}" presName="tx1" presStyleLbl="revTx" presStyleIdx="3" presStyleCnt="5"/>
      <dgm:spPr/>
    </dgm:pt>
    <dgm:pt modelId="{054F8964-80E3-4884-A4C0-7A5AA34554B8}" type="pres">
      <dgm:prSet presAssocID="{BB4CADDD-84F5-4139-BC91-4B1609693CD5}" presName="vert1" presStyleCnt="0"/>
      <dgm:spPr/>
    </dgm:pt>
    <dgm:pt modelId="{24734935-653B-4A0B-9BD5-4D0F05124143}" type="pres">
      <dgm:prSet presAssocID="{DBE57D7F-A638-4F22-8EDF-05C8684D8DF0}" presName="thickLine" presStyleLbl="alignNode1" presStyleIdx="4" presStyleCnt="5"/>
      <dgm:spPr/>
    </dgm:pt>
    <dgm:pt modelId="{2B127EC2-FDE1-4FDD-B028-C4012822C92D}" type="pres">
      <dgm:prSet presAssocID="{DBE57D7F-A638-4F22-8EDF-05C8684D8DF0}" presName="horz1" presStyleCnt="0"/>
      <dgm:spPr/>
    </dgm:pt>
    <dgm:pt modelId="{911BF7F7-37AE-4229-9D64-71B0C74E457A}" type="pres">
      <dgm:prSet presAssocID="{DBE57D7F-A638-4F22-8EDF-05C8684D8DF0}" presName="tx1" presStyleLbl="revTx" presStyleIdx="4" presStyleCnt="5"/>
      <dgm:spPr/>
    </dgm:pt>
    <dgm:pt modelId="{3CAEECBF-A5B7-416C-9C16-1A8935784D26}" type="pres">
      <dgm:prSet presAssocID="{DBE57D7F-A638-4F22-8EDF-05C8684D8DF0}" presName="vert1" presStyleCnt="0"/>
      <dgm:spPr/>
    </dgm:pt>
  </dgm:ptLst>
  <dgm:cxnLst>
    <dgm:cxn modelId="{A0656815-DE39-45C9-85D4-E5B2C3C73BDB}" type="presOf" srcId="{DBE57D7F-A638-4F22-8EDF-05C8684D8DF0}" destId="{911BF7F7-37AE-4229-9D64-71B0C74E457A}" srcOrd="0" destOrd="0" presId="urn:microsoft.com/office/officeart/2008/layout/LinedList"/>
    <dgm:cxn modelId="{9841A125-6C3C-4562-BEAC-6CF54A6AC737}" srcId="{CDDD5EE5-2BB6-4EA3-B586-09DDB758A8A9}" destId="{0DAD7D53-762B-4377-AF5E-595CC03B842C}" srcOrd="1" destOrd="0" parTransId="{3002B88D-EB86-4110-97E8-06C609A44936}" sibTransId="{F81E83D0-D9E7-404F-85D8-29553FA3275B}"/>
    <dgm:cxn modelId="{2E6F0829-A662-4114-BC89-29009BFBA8E1}" type="presOf" srcId="{AFC84041-D698-46CF-894B-CF7308817268}" destId="{9115D0B9-48A0-4C28-A9EA-66D0CAD044EA}" srcOrd="0" destOrd="0" presId="urn:microsoft.com/office/officeart/2008/layout/LinedList"/>
    <dgm:cxn modelId="{34AA782B-DB8F-41EA-AC67-5EABBAA284EE}" type="presOf" srcId="{BB4CADDD-84F5-4139-BC91-4B1609693CD5}" destId="{181830DC-A29B-47EC-A00C-AC8532BBAB7B}" srcOrd="0" destOrd="0" presId="urn:microsoft.com/office/officeart/2008/layout/LinedList"/>
    <dgm:cxn modelId="{743FE85D-C757-40B6-93C8-21BF3451089A}" srcId="{CDDD5EE5-2BB6-4EA3-B586-09DDB758A8A9}" destId="{AFC84041-D698-46CF-894B-CF7308817268}" srcOrd="2" destOrd="0" parTransId="{DD2A9622-F14E-4CC2-90B3-F29D63C6EDA4}" sibTransId="{4D49A90E-294C-4182-93DF-59C299C06A5C}"/>
    <dgm:cxn modelId="{AD405CB4-A37F-45C1-B3AD-D88241D0173F}" type="presOf" srcId="{0DAD7D53-762B-4377-AF5E-595CC03B842C}" destId="{E7511550-B1D1-491E-BCB3-AD85F6025791}" srcOrd="0" destOrd="0" presId="urn:microsoft.com/office/officeart/2008/layout/LinedList"/>
    <dgm:cxn modelId="{E75823C0-72E6-4325-B0CD-AEDD26B51DBE}" type="presOf" srcId="{F1C76E0A-1950-4D1C-82BD-AA625A77FED1}" destId="{8E2D78A9-663B-4771-9948-ECF741D207EE}" srcOrd="0" destOrd="0" presId="urn:microsoft.com/office/officeart/2008/layout/LinedList"/>
    <dgm:cxn modelId="{4D32D9C7-9682-44AC-B9FC-675FE472ADAE}" srcId="{CDDD5EE5-2BB6-4EA3-B586-09DDB758A8A9}" destId="{BB4CADDD-84F5-4139-BC91-4B1609693CD5}" srcOrd="3" destOrd="0" parTransId="{CECF22EF-BC81-4859-9AC5-E91B3730D723}" sibTransId="{BC4DD0D2-5FC7-447C-A16A-07A1E9533375}"/>
    <dgm:cxn modelId="{8C5C81EF-6D0D-4312-B6F3-0DD80332A718}" type="presOf" srcId="{CDDD5EE5-2BB6-4EA3-B586-09DDB758A8A9}" destId="{F6A19BFB-D446-47D4-ADC3-40B5638CA900}" srcOrd="0" destOrd="0" presId="urn:microsoft.com/office/officeart/2008/layout/LinedList"/>
    <dgm:cxn modelId="{4795CAF2-7855-4F3C-BD9E-401F0612905B}" srcId="{CDDD5EE5-2BB6-4EA3-B586-09DDB758A8A9}" destId="{F1C76E0A-1950-4D1C-82BD-AA625A77FED1}" srcOrd="0" destOrd="0" parTransId="{E7A6CC61-731D-454E-848D-DC49AE6EB05F}" sibTransId="{28D22DC4-9DC0-480B-9EC9-C562D71EAC34}"/>
    <dgm:cxn modelId="{72C0B1FD-A23F-4B87-9156-3FE46F0CDA34}" srcId="{CDDD5EE5-2BB6-4EA3-B586-09DDB758A8A9}" destId="{DBE57D7F-A638-4F22-8EDF-05C8684D8DF0}" srcOrd="4" destOrd="0" parTransId="{4FC961C4-1573-4617-8B45-7E0E03D98956}" sibTransId="{795352A4-B03A-4517-9C86-6FA041CE1081}"/>
    <dgm:cxn modelId="{32E2A40F-5F73-4CEF-B10D-A239D5086AB3}" type="presParOf" srcId="{F6A19BFB-D446-47D4-ADC3-40B5638CA900}" destId="{49970F66-FD23-4C44-9F0B-ACA004E1C984}" srcOrd="0" destOrd="0" presId="urn:microsoft.com/office/officeart/2008/layout/LinedList"/>
    <dgm:cxn modelId="{D3C18C29-EA53-4790-9B87-93C9EE5A4048}" type="presParOf" srcId="{F6A19BFB-D446-47D4-ADC3-40B5638CA900}" destId="{F1CEBA31-775E-415A-BF6F-33856FE1C528}" srcOrd="1" destOrd="0" presId="urn:microsoft.com/office/officeart/2008/layout/LinedList"/>
    <dgm:cxn modelId="{6E61A90F-EB1D-49B9-BBD4-EA81D6F37549}" type="presParOf" srcId="{F1CEBA31-775E-415A-BF6F-33856FE1C528}" destId="{8E2D78A9-663B-4771-9948-ECF741D207EE}" srcOrd="0" destOrd="0" presId="urn:microsoft.com/office/officeart/2008/layout/LinedList"/>
    <dgm:cxn modelId="{EE90CB7F-6325-4949-836A-DAF9109B3DBC}" type="presParOf" srcId="{F1CEBA31-775E-415A-BF6F-33856FE1C528}" destId="{23EDDB7D-61B1-47FA-9B2D-929630201539}" srcOrd="1" destOrd="0" presId="urn:microsoft.com/office/officeart/2008/layout/LinedList"/>
    <dgm:cxn modelId="{D3E5D2D4-66F3-4494-9168-3EF3DDDAEB95}" type="presParOf" srcId="{F6A19BFB-D446-47D4-ADC3-40B5638CA900}" destId="{836010B7-3ADC-420E-97E3-353A44515EFF}" srcOrd="2" destOrd="0" presId="urn:microsoft.com/office/officeart/2008/layout/LinedList"/>
    <dgm:cxn modelId="{5B8841A2-A23F-4096-A29F-59392BD754BD}" type="presParOf" srcId="{F6A19BFB-D446-47D4-ADC3-40B5638CA900}" destId="{6AEB6BC7-DAB1-4C2F-BBEB-23459A7B1BA7}" srcOrd="3" destOrd="0" presId="urn:microsoft.com/office/officeart/2008/layout/LinedList"/>
    <dgm:cxn modelId="{AEAB2939-DD7D-4A57-BD5D-127A1E8E2BE4}" type="presParOf" srcId="{6AEB6BC7-DAB1-4C2F-BBEB-23459A7B1BA7}" destId="{E7511550-B1D1-491E-BCB3-AD85F6025791}" srcOrd="0" destOrd="0" presId="urn:microsoft.com/office/officeart/2008/layout/LinedList"/>
    <dgm:cxn modelId="{B3200E95-BAD9-4397-920E-894924F914E1}" type="presParOf" srcId="{6AEB6BC7-DAB1-4C2F-BBEB-23459A7B1BA7}" destId="{56B2E958-F7B3-47A0-B8EA-45EFFABB3F5C}" srcOrd="1" destOrd="0" presId="urn:microsoft.com/office/officeart/2008/layout/LinedList"/>
    <dgm:cxn modelId="{F916DA90-8F3F-47EB-8A67-41C2FF52A7E0}" type="presParOf" srcId="{F6A19BFB-D446-47D4-ADC3-40B5638CA900}" destId="{D8F5DAF4-52B1-4C64-BA6B-28D67C019267}" srcOrd="4" destOrd="0" presId="urn:microsoft.com/office/officeart/2008/layout/LinedList"/>
    <dgm:cxn modelId="{1DD5D41B-C3D8-41F2-89B8-A0CC0D934AEC}" type="presParOf" srcId="{F6A19BFB-D446-47D4-ADC3-40B5638CA900}" destId="{8053BA09-B6AD-4E8F-B342-1404FB80E1EB}" srcOrd="5" destOrd="0" presId="urn:microsoft.com/office/officeart/2008/layout/LinedList"/>
    <dgm:cxn modelId="{25533123-1902-471A-9125-8B9DE579EC81}" type="presParOf" srcId="{8053BA09-B6AD-4E8F-B342-1404FB80E1EB}" destId="{9115D0B9-48A0-4C28-A9EA-66D0CAD044EA}" srcOrd="0" destOrd="0" presId="urn:microsoft.com/office/officeart/2008/layout/LinedList"/>
    <dgm:cxn modelId="{F01CAEFD-E188-45B9-AAF6-F0569D90CB39}" type="presParOf" srcId="{8053BA09-B6AD-4E8F-B342-1404FB80E1EB}" destId="{EEF755F4-44AE-4C8C-9B25-2603A6782E4B}" srcOrd="1" destOrd="0" presId="urn:microsoft.com/office/officeart/2008/layout/LinedList"/>
    <dgm:cxn modelId="{DE8691F4-8914-48C5-B770-5F09D7A7A5AA}" type="presParOf" srcId="{F6A19BFB-D446-47D4-ADC3-40B5638CA900}" destId="{CE0F169D-74B3-46B7-8903-A52E25D6972D}" srcOrd="6" destOrd="0" presId="urn:microsoft.com/office/officeart/2008/layout/LinedList"/>
    <dgm:cxn modelId="{CA62BCCA-8E6A-403D-B8C2-DE1D718B9941}" type="presParOf" srcId="{F6A19BFB-D446-47D4-ADC3-40B5638CA900}" destId="{77BFD868-D096-479D-8D32-063DBAB86BA9}" srcOrd="7" destOrd="0" presId="urn:microsoft.com/office/officeart/2008/layout/LinedList"/>
    <dgm:cxn modelId="{B0D7E43F-8EA7-472B-B82A-BD4B63E0D2CB}" type="presParOf" srcId="{77BFD868-D096-479D-8D32-063DBAB86BA9}" destId="{181830DC-A29B-47EC-A00C-AC8532BBAB7B}" srcOrd="0" destOrd="0" presId="urn:microsoft.com/office/officeart/2008/layout/LinedList"/>
    <dgm:cxn modelId="{E4F9DBDF-1471-4940-B2DE-A0C5C90AE17F}" type="presParOf" srcId="{77BFD868-D096-479D-8D32-063DBAB86BA9}" destId="{054F8964-80E3-4884-A4C0-7A5AA34554B8}" srcOrd="1" destOrd="0" presId="urn:microsoft.com/office/officeart/2008/layout/LinedList"/>
    <dgm:cxn modelId="{D8818524-42CE-429D-83C2-B793ED631771}" type="presParOf" srcId="{F6A19BFB-D446-47D4-ADC3-40B5638CA900}" destId="{24734935-653B-4A0B-9BD5-4D0F05124143}" srcOrd="8" destOrd="0" presId="urn:microsoft.com/office/officeart/2008/layout/LinedList"/>
    <dgm:cxn modelId="{83BB2C64-61CA-4699-8ABE-EB1E51ADC5D1}" type="presParOf" srcId="{F6A19BFB-D446-47D4-ADC3-40B5638CA900}" destId="{2B127EC2-FDE1-4FDD-B028-C4012822C92D}" srcOrd="9" destOrd="0" presId="urn:microsoft.com/office/officeart/2008/layout/LinedList"/>
    <dgm:cxn modelId="{4D416227-A1A4-4171-8057-0D71319C93EF}" type="presParOf" srcId="{2B127EC2-FDE1-4FDD-B028-C4012822C92D}" destId="{911BF7F7-37AE-4229-9D64-71B0C74E457A}" srcOrd="0" destOrd="0" presId="urn:microsoft.com/office/officeart/2008/layout/LinedList"/>
    <dgm:cxn modelId="{BB1BFCB1-9535-474A-9753-82A0B7ABFB66}" type="presParOf" srcId="{2B127EC2-FDE1-4FDD-B028-C4012822C92D}" destId="{3CAEECBF-A5B7-416C-9C16-1A8935784D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82A2B-2962-4CBA-BB91-1600B22C7083}">
      <dsp:nvSpPr>
        <dsp:cNvPr id="0" name=""/>
        <dsp:cNvSpPr/>
      </dsp:nvSpPr>
      <dsp:spPr>
        <a:xfrm>
          <a:off x="0" y="286199"/>
          <a:ext cx="6506304" cy="247104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latin typeface="Times New Roman" panose="02020603050405020304" pitchFamily="18" charset="0"/>
              <a:cs typeface="Times New Roman" panose="02020603050405020304" pitchFamily="18" charset="0"/>
            </a:rPr>
            <a:t>The heavy rocks that the planet consists of stick together (as the gravity increases due to the </a:t>
          </a:r>
          <a:r>
            <a:rPr lang="en-US" sz="2200" kern="1200" baseline="0" dirty="0" err="1">
              <a:latin typeface="Times New Roman" panose="02020603050405020304" pitchFamily="18" charset="0"/>
              <a:cs typeface="Times New Roman" panose="02020603050405020304" pitchFamily="18" charset="0"/>
            </a:rPr>
            <a:t>Gelosphere</a:t>
          </a:r>
          <a:r>
            <a:rPr lang="en-US" sz="2200" kern="1200" baseline="0" dirty="0">
              <a:latin typeface="Times New Roman" panose="02020603050405020304" pitchFamily="18" charset="0"/>
              <a:cs typeface="Times New Roman" panose="02020603050405020304" pitchFamily="18" charset="0"/>
            </a:rPr>
            <a:t> tightening around the planet). There are, however, many tunnels of pure ozone and oxygen – like tunnels of air – that go through the planet (which sounds fun). Water congeals at the core, where it is not as hot, and stays there (why not idk what to do).</a:t>
          </a:r>
          <a:endParaRPr lang="en-US" sz="2200" kern="1200" dirty="0">
            <a:latin typeface="Times New Roman" panose="02020603050405020304" pitchFamily="18" charset="0"/>
            <a:cs typeface="Times New Roman" panose="02020603050405020304" pitchFamily="18" charset="0"/>
          </a:endParaRPr>
        </a:p>
      </dsp:txBody>
      <dsp:txXfrm>
        <a:off x="120626" y="406825"/>
        <a:ext cx="6265052" cy="2229788"/>
      </dsp:txXfrm>
    </dsp:sp>
    <dsp:sp modelId="{62D23ABE-29F3-4F42-9F50-CD95A07CC327}">
      <dsp:nvSpPr>
        <dsp:cNvPr id="0" name=""/>
        <dsp:cNvSpPr/>
      </dsp:nvSpPr>
      <dsp:spPr>
        <a:xfrm>
          <a:off x="0" y="2820600"/>
          <a:ext cx="6506304" cy="247104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latin typeface="Times New Roman" panose="02020603050405020304" pitchFamily="18" charset="0"/>
              <a:cs typeface="Times New Roman" panose="02020603050405020304" pitchFamily="18" charset="0"/>
            </a:rPr>
            <a:t>The planet is finally formed, looking like broken pieces of rock and foggy (that is why it has not been discovered yet). All that’s left is for life to form.</a:t>
          </a:r>
          <a:endParaRPr lang="en-US" sz="2200" kern="1200" dirty="0">
            <a:latin typeface="Times New Roman" panose="02020603050405020304" pitchFamily="18" charset="0"/>
            <a:cs typeface="Times New Roman" panose="02020603050405020304" pitchFamily="18" charset="0"/>
          </a:endParaRPr>
        </a:p>
      </dsp:txBody>
      <dsp:txXfrm>
        <a:off x="120626" y="2941226"/>
        <a:ext cx="6265052" cy="2229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70F66-FD23-4C44-9F0B-ACA004E1C984}">
      <dsp:nvSpPr>
        <dsp:cNvPr id="0" name=""/>
        <dsp:cNvSpPr/>
      </dsp:nvSpPr>
      <dsp:spPr>
        <a:xfrm>
          <a:off x="0" y="68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D78A9-663B-4771-9948-ECF741D207EE}">
      <dsp:nvSpPr>
        <dsp:cNvPr id="0" name=""/>
        <dsp:cNvSpPr/>
      </dsp:nvSpPr>
      <dsp:spPr>
        <a:xfrm>
          <a:off x="0" y="680"/>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The main source of energy is UV radiation and electron charges.</a:t>
          </a:r>
          <a:endParaRPr lang="en-US" sz="1800" kern="1200"/>
        </a:p>
      </dsp:txBody>
      <dsp:txXfrm>
        <a:off x="0" y="680"/>
        <a:ext cx="6506304" cy="1115295"/>
      </dsp:txXfrm>
    </dsp:sp>
    <dsp:sp modelId="{836010B7-3ADC-420E-97E3-353A44515EFF}">
      <dsp:nvSpPr>
        <dsp:cNvPr id="0" name=""/>
        <dsp:cNvSpPr/>
      </dsp:nvSpPr>
      <dsp:spPr>
        <a:xfrm>
          <a:off x="0" y="1115976"/>
          <a:ext cx="6506304" cy="0"/>
        </a:xfrm>
        <a:prstGeom prst="line">
          <a:avLst/>
        </a:prstGeom>
        <a:solidFill>
          <a:schemeClr val="accent2">
            <a:hueOff val="-41413"/>
            <a:satOff val="-13584"/>
            <a:lumOff val="-4951"/>
            <a:alphaOff val="0"/>
          </a:schemeClr>
        </a:solidFill>
        <a:ln w="34925" cap="flat" cmpd="sng" algn="in">
          <a:solidFill>
            <a:schemeClr val="accent2">
              <a:hueOff val="-41413"/>
              <a:satOff val="-13584"/>
              <a:lumOff val="-49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11550-B1D1-491E-BCB3-AD85F6025791}">
      <dsp:nvSpPr>
        <dsp:cNvPr id="0" name=""/>
        <dsp:cNvSpPr/>
      </dsp:nvSpPr>
      <dsp:spPr>
        <a:xfrm>
          <a:off x="0" y="1115976"/>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There is a food chain. Plant life on this planet is the equivalent of a generator – they take in energy in two different ways and cycle this energy. </a:t>
          </a:r>
          <a:endParaRPr lang="en-US" sz="1800" kern="1200"/>
        </a:p>
      </dsp:txBody>
      <dsp:txXfrm>
        <a:off x="0" y="1115976"/>
        <a:ext cx="6506304" cy="1115295"/>
      </dsp:txXfrm>
    </dsp:sp>
    <dsp:sp modelId="{D8F5DAF4-52B1-4C64-BA6B-28D67C019267}">
      <dsp:nvSpPr>
        <dsp:cNvPr id="0" name=""/>
        <dsp:cNvSpPr/>
      </dsp:nvSpPr>
      <dsp:spPr>
        <a:xfrm>
          <a:off x="0" y="2231272"/>
          <a:ext cx="6506304" cy="0"/>
        </a:xfrm>
        <a:prstGeom prst="line">
          <a:avLst/>
        </a:prstGeom>
        <a:solidFill>
          <a:schemeClr val="accent2">
            <a:hueOff val="-82827"/>
            <a:satOff val="-27168"/>
            <a:lumOff val="-9901"/>
            <a:alphaOff val="0"/>
          </a:schemeClr>
        </a:solidFill>
        <a:ln w="34925" cap="flat" cmpd="sng" algn="in">
          <a:solidFill>
            <a:schemeClr val="accent2">
              <a:hueOff val="-82827"/>
              <a:satOff val="-27168"/>
              <a:lumOff val="-99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5D0B9-48A0-4C28-A9EA-66D0CAD044EA}">
      <dsp:nvSpPr>
        <dsp:cNvPr id="0" name=""/>
        <dsp:cNvSpPr/>
      </dsp:nvSpPr>
      <dsp:spPr>
        <a:xfrm>
          <a:off x="0" y="2231272"/>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Carnivorous life on the other hand, they eat other creatures for their magnetic properties and electrons, as they cannot intake electrons themselves but can regulate them once inside their systems.</a:t>
          </a:r>
          <a:endParaRPr lang="en-US" sz="1800" kern="1200"/>
        </a:p>
      </dsp:txBody>
      <dsp:txXfrm>
        <a:off x="0" y="2231272"/>
        <a:ext cx="6506304" cy="1115295"/>
      </dsp:txXfrm>
    </dsp:sp>
    <dsp:sp modelId="{CE0F169D-74B3-46B7-8903-A52E25D6972D}">
      <dsp:nvSpPr>
        <dsp:cNvPr id="0" name=""/>
        <dsp:cNvSpPr/>
      </dsp:nvSpPr>
      <dsp:spPr>
        <a:xfrm>
          <a:off x="0" y="3346567"/>
          <a:ext cx="6506304" cy="0"/>
        </a:xfrm>
        <a:prstGeom prst="line">
          <a:avLst/>
        </a:prstGeom>
        <a:solidFill>
          <a:schemeClr val="accent2">
            <a:hueOff val="-124240"/>
            <a:satOff val="-40751"/>
            <a:lumOff val="-14852"/>
            <a:alphaOff val="0"/>
          </a:schemeClr>
        </a:solidFill>
        <a:ln w="34925" cap="flat" cmpd="sng" algn="in">
          <a:solidFill>
            <a:schemeClr val="accent2">
              <a:hueOff val="-124240"/>
              <a:satOff val="-40751"/>
              <a:lumOff val="-148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830DC-A29B-47EC-A00C-AC8532BBAB7B}">
      <dsp:nvSpPr>
        <dsp:cNvPr id="0" name=""/>
        <dsp:cNvSpPr/>
      </dsp:nvSpPr>
      <dsp:spPr>
        <a:xfrm>
          <a:off x="0" y="3346567"/>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The ecosystem is heavily based on electricity in the air as well as the heat of radiation to survive. </a:t>
          </a:r>
          <a:endParaRPr lang="en-US" sz="1800" kern="1200"/>
        </a:p>
      </dsp:txBody>
      <dsp:txXfrm>
        <a:off x="0" y="3346567"/>
        <a:ext cx="6506304" cy="1115295"/>
      </dsp:txXfrm>
    </dsp:sp>
    <dsp:sp modelId="{24734935-653B-4A0B-9BD5-4D0F05124143}">
      <dsp:nvSpPr>
        <dsp:cNvPr id="0" name=""/>
        <dsp:cNvSpPr/>
      </dsp:nvSpPr>
      <dsp:spPr>
        <a:xfrm>
          <a:off x="0" y="4461863"/>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BF7F7-37AE-4229-9D64-71B0C74E457A}">
      <dsp:nvSpPr>
        <dsp:cNvPr id="0" name=""/>
        <dsp:cNvSpPr/>
      </dsp:nvSpPr>
      <dsp:spPr>
        <a:xfrm>
          <a:off x="0" y="4461863"/>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a:t>There are no viruses or germs of any kind (too hot for them to form), but there are lifeforms that rely on leeching off other creatures.</a:t>
          </a:r>
          <a:endParaRPr lang="en-US" sz="1800" kern="1200"/>
        </a:p>
      </dsp:txBody>
      <dsp:txXfrm>
        <a:off x="0" y="4461863"/>
        <a:ext cx="6506304" cy="11152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26.728"/>
    </inkml:context>
    <inkml:brush xml:id="br0">
      <inkml:brushProperty name="width" value="0.05" units="cm"/>
      <inkml:brushProperty name="height" value="0.05" units="cm"/>
    </inkml:brush>
  </inkml:definitions>
  <inkml:trace contextRef="#ctx0" brushRef="#br0">490 161 5472,'0'0'1681,"0"0"-5,0 0-41,0 0-31,-3-5-331,-15-34-96,9 18 783,-2 0 0,-10-17-1960,19 36 717,-31-22 1135,29 22-1751,0 1 1,1-1-1,-1 1 0,0 0 0,0 0 0,0 0 0,0 1 0,0-1 1,0 1-1,0 0 0,0 0 0,0 0 0,0 1 0,0-1 0,0 1 1,0 0-1,1 0 0,-1 1 0,0-1 0,0 1 0,1 0-101,-14 6 208,0 2-1,1 0 0,0 1 0,0 1-206,-24 16 160,26-19-95,0 1 0,1 0 0,0 1 0,1 0 0,0 1 0,1 1 0,0 0 0,1 0 0,1 1 0,0 0 0,1 0 0,0 1 0,1 0-1,1 1 1,0-1 0,1 1 0,1 1 0,1-1 0,0 0 0,1 1 0,0 1-66,0 2 10,1 0 0,1 0 0,1 9-10,20 91 37,-14-84-28,6 19-17,15 36 8,-7-37 8,-5-11-1,6 10-6,1 0-1,-1 0 0,2 2 0,-1-2 0,-1-7 0,-2-7 0,-14-26 0,28 40 0,-29-43 0,0-1 0,25 18 0,-19-18-2,0 0-1,1-1 1,-1 0-1,2-1 1,-1-1 0,5 2 2,23 4-2,-12-7-1,1-2 0,-1-1 1,0 0-1,1-3 0,-1 0 0,6-2 3,25-7-13,-12-2 11,-37 9 4,-1-1 0,1 0 0,-1 0 0,0-1 0,0 0 0,-1-1 0,1 0 0,-1 0 0,0 0 0,-1-1 0,3-4-2,14-24 2,-16 19 5,-1 0 0,-1 0 0,-1 0 0,0-1-1,-1 1 1,-1-1 0,1-12-7,0-10 77,-2-1 1,-2-22-78,-1 52 21,0 0 0,-1 0 0,0-1 0,0 1 0,-1 1 0,-1-1 0,0 0 0,0 1 0,-1 0 0,0 0 0,0 0 0,-1 0 0,-7-7-21,-4-2 41,-1 1 0,-1 1 0,0 0 1,-1 1-1,-1 2 0,0 0 0,-1 1 0,-1 1 0,1 1 0,-2 1 0,-19-4-41,30 10 54,0 4-44,4 10-10,9-10-1,0 0 0,0 0 0,0 0 0,0 0 0,0 0 0,1 0-1,-1 0 1,0 0 0,0 0 0,1 0 0,-1 0 0,1 0 0,-1 0 0,1 0-1,-1 0 1,1-1 0,0 1 0,-1 0 0,1 0 0,0-1 0,0 1 0,0 0 0,-1-1-1,1 1 1,0 0 0,0-1 0,0 0 0,0 1 0,0-1 0,0 1 0,0-1 1,33 11-7,-30-10 6,29 10-63,1-2 1,0-1-1,1-2 1,-1-1-1,1-2 1,0-2 0,19-1 63,-45-1-353,0-1 1,-1 1-1,1-2 1,0 1 0,-1-1-1,1 0 1,-1-1 0,0 0-1,0 0 1,0-1 0,4-3 352,-1 1-1207,21-11-10209,-74 42 8594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1.358"/>
    </inkml:context>
    <inkml:brush xml:id="br0">
      <inkml:brushProperty name="width" value="0.05" units="cm"/>
      <inkml:brushProperty name="height" value="0.05" units="cm"/>
    </inkml:brush>
  </inkml:definitions>
  <inkml:trace contextRef="#ctx0" brushRef="#br0">76 353 12016,'-4'-33'322,"4"32"-236,0 1 0,0-1 0,0 0 0,0 1 0,1-1 0,-1 0 0,0 1 0,0-1-1,0 0 1,1 1 0,-1-1 0,0 1 0,1-1 0,-1 1 0,0-1 0,1 0 0,-1 1 0,1-1 0,-1 1-1,1 0 1,-1-1 0,1 1 0,-1-1 0,1 1 0,-1 0 0,1-1 0,0 1 0,-1 0 0,1 0-1,0 0 1,-1-1 0,1 1 0,-1 0 0,1 0-86,1-1 306,11-4 538,-1-1 1,0 0-1,0-1 1,4-4-845,-11 7 162,0 0 1,0-1-1,-1 1 1,1-1-1,-1 0 1,0-1-1,-1 1 1,1-1-1,-1 0 1,0 1-1,-1-2-162,0 3 47,0 0 0,-1-1 1,1 1-1,-1-1 0,0 1 0,-1-1 1,1 1-1,-1-1 0,0 0 0,0 1 0,0-1 1,-1 0-1,1 1 0,-1-1 0,0 1 1,-1-1-1,1 1 0,-1 0 0,0-1-47,-2-3 68,-1 0-1,0 0 0,-1 0 1,0 1-1,0 0 1,0 0-1,-1 0 1,0 1-1,0 0-67,-5-3 159,0 0 0,0 1 0,0 1 0,-2 0-159,13 6 30,-1 0-1,1 1 1,-1 0-1,1-1 1,-1 1-1,0 0 1,1 0 0,-1 0-1,0 0 1,1 0-1,-1 0 1,0 0-1,1 0 1,-1 1 0,1-1-1,-1 1 1,1-1-1,-1 1 1,1 0-1,-1-1 1,1 1-1,-1 0 1,1 0 0,0 0-1,0 0 1,-1 0-1,1 1 1,0-1-1,-1 1-29,-1 2 45,0 0 0,0 0 0,1 0 0,0 0-1,-1 1 1,1-1 0,1 1 0,-1-1-1,1 1 1,-1 3-45,-2 13 164,1 1 0,1 0 0,2 0-1,0 0 1,1 0 0,3 15-164,10 33 135,-5-41 213,62 121 132,-52-117-192,107 138 89,-101-141-244,83 67 55,-104-93-170,-1-1 0,1 0 0,0 0 1,1-1-1,-1 1 0,0-1 0,1 0 0,-1 0 0,1-1 0,0 1 0,0-1 0,0 0 0,-1 0 1,1 0-1,0-1 0,0 0 0,2 0-18,-5 0 4,1 0-13,1-1-1,0 1 1,-1-1-1,1 0 1,-1 0-1,1 0 0,-1-1 1,1 1-1,-1-1 1,0 0-1,0 0 1,0 0-1,0 0 1,0 0-1,0-1 1,0 1-1,-1-1 1,1 0-1,-1 0 1,1 0 9,3-6-116,0-1 1,0 0 0,-1 1 0,3-10 115,-6 15-10,2-5-314,0-1 0,0 0 0,-1 0 0,1-6 324,10-36-4073,-1 9-7491,-31 100 8715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4.137"/>
    </inkml:context>
    <inkml:brush xml:id="br0">
      <inkml:brushProperty name="width" value="0.05" units="cm"/>
      <inkml:brushProperty name="height" value="0.05" units="cm"/>
    </inkml:brush>
  </inkml:definitions>
  <inkml:trace contextRef="#ctx0" brushRef="#br0">267 50 11744,'-14'-12'268,"9"8"50,0-1 0,0 0 0,0 0 0,1-1 0,-4-4-318,8 10 130,-1 0-1,1-1 0,0 1 1,0 0-1,-1 0 0,1 0 1,0 0-1,0-1 1,-1 1-1,1 0 0,0 0 1,-1 0-1,1 0 0,0 0 1,-1 0-1,1 0 1,0 0-1,0 0 0,-1 0 1,1 0-1,0 0 0,-1 0 1,1 0-1,0 0 0,-1 0 1,1 0-1,0 0 1,0 0-1,-1 1 0,1-1 1,0 0-1,-1 0 0,1 0 1,0 0-1,0 1 1,-1-1-1,1 0 0,0 0 1,0 1-1,0-1 0,-1 0 1,1 0-130,-15 17 734,2-3-203,7-9-434,0 0 1,1 1-1,0-1 1,0 1-1,0 0 1,1 1-1,-1-1 1,2 1-1,-3 3-97,-26 70 401,7-14 25,8-28-224,2 0 1,1 0 0,2 1-1,-4 28-202,16-65 120,0-2 4,0 0-78,0 0-13,0 0 14,0 0 7,25-6 56,-14-2-98,0-1 1,0 0-1,0-1 1,7-10-13,-2 3 11,-12 13-8,0-1 0,0 1 0,-1-1 0,1 0 0,-1 0 0,0-1 0,-1 1 0,1-1-1,-1 1 1,0-3-3,11-22 40,96-235 158,-105 257-187,7-10 64,-10 17-55,-1 1 2,0 0-10,0 0 1,0 0-2,16-2 18,-15 1-29,0 1 0,0 0 1,0-1-1,0 1 0,0 0 0,0-1 1,0 1-1,-1 0 0,1 0 0,0 0 1,0 0-1,0 0 0,0 0 0,0 0 1,0 0-1,0 1 0,0-1 0,0 0 1,0 0-1,0 1 0,0-1 0,0 1 1,0-1-1,0 1 0,0-1 0,-1 1 1,2 0-1,1 2 1,15 11 2,-7 0 5,-1 0-1,-1 1 1,0-1 0,-1 2 0,4 10-8,-4-10 1,31 77 74,-33-76-54,8 22-182,9 22 529,-2-14-5627,-16-36-4928,-12-26 7681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4.925"/>
    </inkml:context>
    <inkml:brush xml:id="br0">
      <inkml:brushProperty name="width" value="0.05" units="cm"/>
      <inkml:brushProperty name="height" value="0.05" units="cm"/>
    </inkml:brush>
  </inkml:definitions>
  <inkml:trace contextRef="#ctx0" brushRef="#br0">1 1 10400,'4'6'167,"1"0"308,-1 0 1,-1 0-1,1 0 0,-1 1 0,-1-1 0,1 2-475,-2-7 1055,-1-1 148,0 0-272,-2 4-211,-3 14-258,1 0 0,0 0 0,1 1-1,2 0 1,-1 11-462,1-19 175,-2 45 405,19 208 1367,-4-98-1444,4 54 33,-12-130-376,15 281 157,-13-277-123,2 87-75,-5 170 77,-7-194-158,0 213 168,4-213-164,0 175 76,2-197-86,3 174 22,-3-207-42,13 146 68,-7-169-96,-8-77-416,0-2-150,0 0-2860,0 0-10431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5.993"/>
    </inkml:context>
    <inkml:brush xml:id="br0">
      <inkml:brushProperty name="width" value="0.05" units="cm"/>
      <inkml:brushProperty name="height" value="0.05" units="cm"/>
    </inkml:brush>
  </inkml:definitions>
  <inkml:trace contextRef="#ctx0" brushRef="#br0">23 471 7088,'39'-9'316,"-31"8"1265,-64-17 3967,42 14-3234,15-2-523,20-10 140,-8 7-1918,3-7 149,0 0 0,-2 0 0,0-2 0,9-14-162,-3-2 166,-2 0-1,-1-1 1,-2-1-1,-1 0 1,2-13-166,-14 43 45,0 1-1,0 0 1,-1-1 0,0 1-1,0-1 1,0 1 0,0-1-1,-1 1 1,0-1 0,0 0-1,0 1 1,-1-1 0,0 1-1,-1-2-44,2 5 60,0 2 12,0 0 2,0 0-5,0 0-34,-9 19 3,1-1-12,1 1-1,0-1 1,2 1-1,0 1 1,-2 15-26,-6 94 73,10-93-54,-2 50 12,3 1 1,4-1-1,9 47-31,-7-69 15,-4 40-15,0-46 6,0-27-2,0-25-3,-8 43 5,3 10 0,-6 39 13,8-80 16,3-18-36,0 0 0,0 0 0,0 0-1,0 0 1,1 0 0,-1 0 0,0-1 0,0 1 0,0 0 0,0 0 0,0 0 0,0 0 0,0 0 0,0 0 0,0 0 0,0 0 0,0 0 0,0 0 0,0 0 0,0 0 0,0 0 0,0 0 0,1 0 0,-1 0 0,0 0 0,0 0 0,0 0 0,0 0 0,0 0 0,0 0 0,0 0 0,0 0 0,0 0 0,0 0 0,0 0 0,0 0 0,0 0 0,0 0 0,1 0 0,-1 0 0,0 0 0,0 0 0,0 0 0,0 0 0,0 0 0,0 0 0,0 1 0,0-1 0,0 0 0,0 0 0,0 0 0,0 0 0,0 0 0,0 0 0,0 0 0,0 0 0,0 0 0,0 0 1,14-27-185,-3 5 203,-6 14-32,0 0-1,1 1 1,0-1-1,0 1 1,1 0-1,0 1 1,0 0-1,1 0 1,-1 0-1,1 1 1,0 0-1,1 1 1,-1 0-1,1 0 1,0 1-1,0 0 1,5-1 14,19-5-14,-8 2 0,0 0 0,1 2 0,0 1 1,0 1-1,5 1 14,90 1-1535,-86-5-2931,-21 3-4575,-33 7 6793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6.322"/>
    </inkml:context>
    <inkml:brush xml:id="br0">
      <inkml:brushProperty name="width" value="0.05" units="cm"/>
      <inkml:brushProperty name="height" value="0.05" units="cm"/>
    </inkml:brush>
  </inkml:definitions>
  <inkml:trace contextRef="#ctx0" brushRef="#br0">0 25 6456,'0'0'1921,"0"0"-6,0 0-46,0 0-38,0 0-127,2 9-311,40 297 3157,-8-90-3524,-34-249-2340,4-10-54,-8-185-573,0 130-271,-4-55-8554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6.657"/>
    </inkml:context>
    <inkml:brush xml:id="br0">
      <inkml:brushProperty name="width" value="0.05" units="cm"/>
      <inkml:brushProperty name="height" value="0.05" units="cm"/>
    </inkml:brush>
  </inkml:definitions>
  <inkml:trace contextRef="#ctx0" brushRef="#br0">17 1 13176,'1'12'324,"0"-10"-158,0 0 0,-1 0 0,1 0 0,-1 0 1,0 1-1,0-1 0,0 0 0,0 0 1,0 0-1,0 1 0,0-1 0,-1 0 1,1 0-1,-1 0 0,0 0 0,1 0 1,-1 0-1,0 0 0,0 0 0,0 0 1,-1 0-1,1 0-166,-1-1 1066,-4 10 364,3-7-1702,19-1-162,-7-2 400,17 1-2969,-2 0-5425,-57-5 6362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7.057"/>
    </inkml:context>
    <inkml:brush xml:id="br0">
      <inkml:brushProperty name="width" value="0.05" units="cm"/>
      <inkml:brushProperty name="height" value="0.05" units="cm"/>
    </inkml:brush>
  </inkml:definitions>
  <inkml:trace contextRef="#ctx0" brushRef="#br0">241 181 10136,'0'0'1912,"0"0"-92,0 0-367,0 0-183,0 0-380,0 0-180,-4-6-395,-12-19-213,7 10 22,0 1 1,-1 0 0,-1 0 0,0 1-1,-6-6-124,14 17 34,1 0 0,0 1-1,-1-1 1,1 1 0,-1-1 0,1 1-1,-1 0 1,0 0 0,0 0-1,1 1 1,-1-1 0,0 0-1,0 1 1,0 0 0,0 0-1,0 0 1,1 0 0,-1 0 0,0 0-1,0 1 1,0 0 0,0-1-1,1 1 1,-1 0 0,-2 1-34,-2 2 23,0 0 0,0 0 1,0 1-1,1 0 1,-1 0-1,1 1 0,1-1 1,-2 2-24,5-3 4,-1 0 1,1 0-1,0 0 1,0 0-1,1 1 1,-1-1-1,1 1 0,0-1 1,0 0-1,0 1 1,0 0-1,1-1 1,0 1-5,-1 2 4,0 2 1,0 0 0,1 0 0,0 0-1,0 0 1,1 0 0,1 1 0,-1-1 0,1-1-1,2 4-4,-1 0 3,0 3 1,1-1 1,1 0 0,0 0-1,1-1 1,4 9-5,-2-6 3,-2-3 10,1-1 0,0 0 0,0 0 0,6 5-13,-4-5 8,-9-11-6,0-1-1,0 0 0,0 1 1,0-1-1,0 0 0,1 0 1,-1 1-1,0-1 0,0 0 1,1 1-1,-1-1 0,0 0 1,0 0-1,1 1 0,-1-1 1,0 0-1,1 0 0,-1 0 1,0 0-1,1 1 0,-1-1 1,0 0-1,1 0 0,-1 0 1,0 0-1,1 0 0,-1 0 1,0 0-1,1 0 0,-1 0-1,4 0 9,-1 0-1,1 0 0,-1-1 0,1 0 1,-1 1-1,1-1 0,-1 0 0,0-1 1,0 1-1,1 0 0,-1-1 0,0 0 1,0 0-1,-1 0 0,1 0 0,0 0 1,-1-1-1,1 1 0,-1-1 0,0 1 1,1-2-9,5-6 47,-1-2 0,0 1 1,0-1-1,-1 0 0,-1-1 1,0 0-48,6-20 100,-1-1 0,-2-1 0,1-9-100,-4-48 139,-5 84-113,0-1 0,-1 0-1,0 0 1,0 0 0,-1 0-1,0 1 1,-1-1 0,0 0-1,-3-6-25,6 14 4,0 1-1,-1-1 1,1 1-1,0-1 1,-1 0 0,1 1-1,0-1 1,-1 1-1,1-1 1,-1 1-1,1-1 1,-1 1-1,1-1 1,-1 1-1,1-1 1,-1 1-1,0 0 1,1-1-1,-1 1 1,0 0 0,1-1-1,-1 1 1,0 0-1,1 0 1,-1 0-1,0 0 1,1 0-1,-1 0-3,0 0 10,0 1-1,1-1 0,-1 1 0,0-1 1,1 1-1,-1 0 0,0-1 1,1 1-1,-1 0 0,1 0 0,-1-1 1,1 1-1,0 0 0,-1 0 1,1 0-1,0 0 0,-1-1 0,1 2-9,-6 46 156,16 153 84,-7-165-208,6 62 42,1-26 68,4-1 0,5 8-142,8 0 84,-19-58-42,1 0 0,1 0 0,1-1 0,0 0 0,8 8-42,-19-28 2,0 1 0,1 0 1,0 0-1,-1-1 1,1 1-1,-1-1 0,1 1 1,0 0-1,0-1 1,-1 1-1,1-1 0,0 0 1,0 1-1,-1-1 1,1 1-1,0-1 1,0 0-1,0 0 0,0 0 1,0 1-1,0-1 1,-1 0-1,1 0 0,0 0 1,0 0-1,0-1 1,0 1-1,0 0 0,0 0 1,0-1-3,1 0-78,-1 0 1,1 0 0,-1 0-1,1-1 1,-1 1 0,0-1-1,0 1 1,1-1-1,-1 0 1,0 1 0,0-1-1,-1 0 1,2-1 77,2-7-571,-1-1 1,0 0-1,0 0 1,0-2 570,4-40-1666,2-28-399,-3 0-1,-4-27 2066,-1-38-9420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7.537"/>
    </inkml:context>
    <inkml:brush xml:id="br0">
      <inkml:brushProperty name="width" value="0.05" units="cm"/>
      <inkml:brushProperty name="height" value="0.05" units="cm"/>
    </inkml:brush>
  </inkml:definitions>
  <inkml:trace contextRef="#ctx0" brushRef="#br0">0 1 10312,'5'50'647,"-1"-3"1478,3 0 0,4 12-2125,-9-48 236,8 33 1138,1-2-1,11 24-1373,-19-56 119,1 1-1,1-1 1,0 0 0,0-1-1,1 1 1,0-1-1,1 0 1,0-1 0,0 1-1,1-1 1,0-1-1,0 0 1,4 3-119,-10-9 18,-1-1 0,1 1 0,0-1 0,-1 1-1,1-1 1,0 0 0,0 0 0,-1 0 0,1 0 0,0 0 0,0 0 0,-1 0-1,1 0 1,0-1 0,-1 1 0,1-1 0,0 1 0,-1-1 0,1 0 0,0 1-1,0-2-17,28-19 109,-26 16-66,0 0 1,0-1-1,0 0 0,-1 1 0,0-1 1,0 0-1,0-1 0,-1 1 0,0 0 0,1-3-43,1-8 34,-1 0 0,-1-1-1,0-4-33,0-13 63,-1 1-1,-2-1 0,-1 1 0,-2-1 0,-1 1 1,-10-31-63,15 64-1,-8-21 58,8 21-54,-1 0 0,1 0 1,0 1-1,-1-1 1,1 1-1,0-1 1,-1 0-1,1 1 0,-1-1 1,1 1-1,-1-1 1,1 1-1,-1-1 1,0 1-1,1-1 1,-1 1-1,1 0 0,-1-1 1,0 1-1,0 0 1,1 0-1,-1-1 1,0 1-1,1 0 0,-1 0 1,0 0-1,0 0 1,0 0-4,0 1 3,1 0 1,-1 0-1,1 0 1,-1 0 0,1 1-1,-1-1 1,1 0-1,-1 0 1,1 0 0,0 1-1,0-1 1,0 0-1,0 1 1,0-1-1,0 0-3,-1 2 7,-1 19 59,1 1-1,1-1 1,1 1 0,1-1 0,1 1 0,1-1-1,1 0 1,1 3-66,6 15 200,2-1 0,2 0 0,1-2 0,3 3-200,-14-29 55,0-1 0,1 0 0,0 0 0,1 0 0,0-1 0,0-1 0,1 1 0,0-1-1,1-1 1,0 1 0,5 2-55,-12-9 8,0 0-1,-1 0 1,1 0-1,-1 0 1,1 0-1,0-1 1,0 1 0,0-1-1,-1 0 1,1 0-1,0 0 1,0 0-1,-1 0 1,1-1-1,0 1 1,0-1-1,-1 1 1,1-1-1,0 0 1,-1 0-1,1-1 1,-1 1 0,1 0-1,-1-1 1,0 0-1,1 1 1,0-2-8,7-6-186,-1-1 1,0 0-1,0 0 0,-1-1 1,2-3 185,0 0-497,83-110-5936,-60 80-4180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7.874"/>
    </inkml:context>
    <inkml:brush xml:id="br0">
      <inkml:brushProperty name="width" value="0.05" units="cm"/>
      <inkml:brushProperty name="height" value="0.05" units="cm"/>
    </inkml:brush>
  </inkml:definitions>
  <inkml:trace contextRef="#ctx0" brushRef="#br0">1 0 14792,'8'73'3230,"3"-2"0,10 30-3230,8 45 3181,-29-142-3081,32-137-6178,-22 88-3844,-23 105 7453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8.210"/>
    </inkml:context>
    <inkml:brush xml:id="br0">
      <inkml:brushProperty name="width" value="0.05" units="cm"/>
      <inkml:brushProperty name="height" value="0.05" units="cm"/>
    </inkml:brush>
  </inkml:definitions>
  <inkml:trace contextRef="#ctx0" brushRef="#br0">0 28 14616,'46'-11'3315,"-21"2"-4962,-6 1-6941,-44 18 6484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27.460"/>
    </inkml:context>
    <inkml:brush xml:id="br0">
      <inkml:brushProperty name="width" value="0.05" units="cm"/>
      <inkml:brushProperty name="height" value="0.05" units="cm"/>
    </inkml:brush>
  </inkml:definitions>
  <inkml:trace contextRef="#ctx0" brushRef="#br0">17 277 9144,'33'-36'241,"-27"29"967,-7 9 4,-16 34 1805,17-35-2970,-1-1 0,1 0-1,0 1 1,0-1 0,0 0 0,0 0-1,-1 1 1,1-1 0,0 1 0,0-1-1,0 0 1,0 1 0,0-1 0,0 0-1,0 1 1,0-1 0,0 0-1,0 1 1,0-1 0,0 1 0,0-1-1,0 0 1,0 1 0,1-1 0,-1 0-1,0 1 1,0-1 0,0 0 0,1 1-1,-1-1 1,0 0 0,0 0-1,0 1 1,1-1 0,-1 0 0,0 0-1,1 1 1,-1-1 0,0 0 0,1 0-1,-1 0 1,0 1 0,1-1 0,-1 0-47,16 2 686,10-7-348,0-2 0,0-1 1,-1-1-1,0-1 0,-1-1 1,0-1-1,0-1 0,12-10-338,-33 20 23,0 1 1,0 0-1,0-1 0,0 1 0,-1-1 0,1 0 0,-1 0 0,0 0 0,0 0 0,0 0 0,0 0 0,0 0 0,-1-1 0,0 1 0,0-1 0,0 1 0,0-1 0,0 0 1,0 1-1,-1-2-23,0-1 27,0 1 0,-1-1 1,0 0-1,0 1 0,0-1 1,-1 1-1,1-1 0,-1 1 1,-1 0-1,1 0 0,-1 0 1,0 0-28,0 0 30,0 1-1,-1 0 1,0 0 0,0 1 0,0-1 0,0 1 0,0 0-1,-1 0 1,1 0 0,-1 1 0,0-1 0,0 1 0,0 0-1,0 1 1,-3-2-30,2 1 25,0 1 0,1 0 1,-1 1-1,0-1 1,1 1 0,-1 0-1,0 1 1,1-1-1,-1 1 1,1 0-1,-1 1 1,1-1 0,-1 1-1,1 0 1,0 1-1,0-1 1,-5 4-26,3-3-4,-2 2 17,1 1 0,-1 0 1,1 0-1,0 1 0,0 0 0,0 0 1,1 1-1,1 0 0,-1 0 0,1 2-13,-5 4 15,6-7-1,1 0 1,0 0 0,0 1 0,1 0 0,0 0 0,0 0 0,1 0-1,0 0 1,0 0 0,1 0 0,0 1 0,1-1 0,0 1-1,0 3-14,1 10 64,1 1 0,1-1 0,1 0-1,6 17-63,-2-6 114,2-1 0,2 1 0,0-2-1,2 0 1,2 0 0,5 5-114,-15-27 33,1 0 1,0-1-1,0 1 0,1-1 1,0-1-1,0 1 0,1-1 0,0-1 1,6 4-34,-7-6 24,0-1 0,-1 1 0,2-1 0,-1-1 0,0 0 0,0 0 0,1 0 0,-1-1 0,1 0 0,-1-1 0,1 0 0,-1 0 0,6-2-24,-6 1 11,0 0 0,-1 0 0,1-1 0,0 0 0,-1 0 0,0-1 0,1 0 0,-1-1 0,0 1 0,-1-1 0,1-1 1,-1 1-1,0-1 0,0 0 0,0-1 0,-1 1 0,1-1 0,-1 0 0,-1 0 0,1-1 0,-1-1-11,6-8-212,-2-2 1,0 1-1,-1-1 0,0 0 0,-2-1 1,0 1-1,-2-1 0,2-9 212,15-66-3685,-11 55-6401,-22 91 7573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8.552"/>
    </inkml:context>
    <inkml:brush xml:id="br0">
      <inkml:brushProperty name="width" value="0.05" units="cm"/>
      <inkml:brushProperty name="height" value="0.05" units="cm"/>
    </inkml:brush>
  </inkml:definitions>
  <inkml:trace contextRef="#ctx0" brushRef="#br0">38 0 14072,'0'0'2336,"2"8"-390,72 189 3997,-72-193-5862,31 77 628,58 151 434,-55-117-998,38 106 47,-72-215-178,19 56 91,12 18-105,-8-31-7,-24-48-33,-5-24-40,-106-221-188,105 232 261,-1 1 0,0 0 0,-1 1-1,0 0 1,-1 0 0,-2-2 7,0 0-3,1 1-3,-1 1 1,0 0-1,0 0 1,-1 1-1,0 1 1,0 0-1,-1 0 1,0 1-1,-1 1 1,-8-3 5,19 8-1,-1 0 0,0 1 1,0 0-1,0 0 0,0-1 0,0 2 1,0-1-1,0 0 0,0 1 0,0-1 1,0 1-1,0 0 0,0 0 0,1 0 1,-1 0-1,0 0 0,1 1 0,-1-1 1,1 1-1,-1 0 1,0 0-1,1-1 0,0 0 1,0 0-1,1 0 1,-1 0 0,0 1-1,1-1 1,-1 0-1,1 1 1,-1 0-1,1-1 1,0 1-1,-1 0 1,1-1-1,-1 3 1,-3 4 0,-16 27 0,9 12 0,7 8 0,10 3 0,9 2 0,-4-34 7,1-1 1,1 0-1,1-1 0,1-1 0,7 9-7,10 8 4,-20-28-14,0-1 0,0 0 0,1-1 0,1 0 0,0-1 0,0 0 0,3 0 10,-15-8-34,0-1 1,0 1 0,0-1 0,0 0 0,0 1-1,0-1 1,0 0 0,0 0 0,0 0 0,0 0 0,0 1-1,0-1 1,0-1 0,0 1 0,0 0 0,0 0 0,0 0-1,0 0 1,0-1 0,0 1 0,-1-1 0,1 1-1,0 0 1,1-1 33,16-6-3925,-1 4-7732,-39 7 8779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8.958"/>
    </inkml:context>
    <inkml:brush xml:id="br0">
      <inkml:brushProperty name="width" value="0.05" units="cm"/>
      <inkml:brushProperty name="height" value="0.05" units="cm"/>
    </inkml:brush>
  </inkml:definitions>
  <inkml:trace contextRef="#ctx0" brushRef="#br0">318 103 8880,'22'5'521,"-21"-5"-497,-1 0-1,0 0 1,0 0 0,0 0-1,1 0 1,-1 0 0,0 0 0,0 0-1,0 0 1,0 0 0,1-1-1,-1 1 1,0 0 0,0 0-1,0 0 1,0 0 0,0 0 0,1 0-1,-1 0 1,0-1 0,0 1-1,0 0 1,0 0 0,0 0-1,0 0 1,0-1 0,1 1 0,-1 0-1,0 0 1,0 0 0,0 0-1,0-1 1,0 1 0,0 0-1,0 0 1,0 0 0,0-1 0,0 1-1,0 0 1,0 0 0,0 0-1,0 0 1,0-1 0,0 1-1,0 0 1,-1 0 0,1 0 0,0 0-1,0-1 1,0 1 0,0 0-24,-3-5 335,-1 0 1,0 0 0,0 1-1,0-1 1,0 1 0,-1 0 0,0-1-336,-5-3 534,0 0 0,-1 0 0,1 1 0,-2 0 1,1 1-1,-11-4-534,14 7 104,0 1 0,0 1 1,0-1-1,0 1 0,-1 0 0,1 1 1,0 0-1,0 1 0,0-1 0,-1 2 0,1-1 1,0 1-1,0 0 0,0 1 0,1-1 1,-1 2-1,1-1 0,-1 1 0,1 0 1,0 1-1,1-1 0,-2 2-104,7-5 41,-1 1 1,0-1-1,0 1 0,1-1 0,-1 1 0,1 0 1,-1-1-1,1 1 0,0 0 0,0 0 0,0 0 1,0 0-1,0 0 0,0 0 0,0 0 1,0 1-42,-2 8 93,-3-1-28,4-7-30,0 0 0,1-1-1,0 1 1,-1 0 0,1 0 0,0 0-1,1 0 1,-1 0 0,0 0-1,1 1 1,0-1 0,0 0-1,0 0-34,-1 22 195,1 0-1,1 0 0,1-1 0,1 1 0,1-1 1,3 6-195,-2-13 56,20 45 300,-9-28-144,2-1 0,1-1 0,2-1 0,21 26-212,-34-50 29,-1 0 1,1-1 0,0 0-1,0 0 1,1-1-1,-1 0 1,1 0 0,0-1-1,1 0 1,-1-1 0,1 0-1,0 0 1,7 0-30,-13-3-98,1 0 1,0 0-1,-1 0 1,1-1-1,0 1 0,-1-1 1,1 0-1,-1 0 1,1-1-1,-1 0 0,0 0 1,1 0-1,-1 0 0,0 0 1,0-1 97,46-36-1175,-47 36 1265,37-28-8374,-34 25 4655,-47 38 1289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9.369"/>
    </inkml:context>
    <inkml:brush xml:id="br0">
      <inkml:brushProperty name="width" value="0.05" units="cm"/>
      <inkml:brushProperty name="height" value="0.05" units="cm"/>
    </inkml:brush>
  </inkml:definitions>
  <inkml:trace contextRef="#ctx0" brushRef="#br0">176 329 12104,'-12'-40'212,"12"39"-119,0 0 0,-1 0 0,1 0 1,0 1-1,0-1 0,0 0 1,0 0-1,1 0 0,-1 0 0,0 1 1,0-1-1,0 0 0,1 0 0,-1 0 1,0 1-1,1-1 0,-1 0 1,0 1-1,1-1 0,-1 0 0,1 1 1,0-1-1,-1 0 0,1 1 1,-1-1-1,1 1 0,0-1 0,-1 1 1,1-1-1,0 1 0,0 0 0,-1-1 1,1 1-1,0 0 0,0 0 1,0-1-1,-1 1 0,1 0 0,0 0-93,1 0 62,-1-1 1,0 1-1,0-1 0,1 1 0,-1-1 0,0 1 0,0-1 0,0 0 0,0 0 0,0 0 0,0 1 0,0-1 0,0 0 1,0 0-1,0 0 0,-1 0 0,1-1-62,3-11 88,0 0 1,0 0-1,-2-1 1,0 0-1,0 1 1,-1-1-1,-1 0 1,-1 0-1,0 0 1,0 1-1,-1-1 1,-1 1-1,0-1 0,-4-6-88,6 17 18,0 0 0,-1 1 0,1-1 0,-1 1 0,1 0 0,-1 0 0,0 0 0,0-1 0,0 2 0,0-1 0,0 0 0,-1 0 0,1 1 0,-1-1-1,1 1 1,-1 0 0,1 0 0,-1 0 0,0 0 0,1 0 0,-1 0 0,0 1 0,0-1 0,0 1 0,-1 0-18,0 0 21,0 0 1,0 0-1,0 0 0,0 1 1,0-1-1,0 1 0,0 0 1,0 0-1,0 1 1,0-1-1,1 1 0,-1 0 1,1 0-1,-1 0 1,1 0-1,0 1 0,-1-1 1,-1 3-22,-2 3 26,0 0 1,1 0 0,0 1-1,0-1 1,1 2 0,0-1-1,0 0 1,1 1 0,0 0-1,1 1-26,-1 2 16,2-8 8,1-1 1,0 1 0,0 0 0,0 0-1,1 0 1,0-1 0,0 1 0,0 4-25,1 12 82,0 1 0,2 0 0,0-1 0,2 0 0,0 0 0,8 18-82,-6-19 26,-5-13 8,0 0 1,1-1-1,0 1 0,1-1 0,-1 0 0,1 0 1,1 0-1,0 0-34,17 22 123,1-2 0,1 0 0,1-1-1,2-2 1,14 11-123,-35-31 25,-1 0-1,1 0 1,-1 0-1,1-1 0,0 1 1,0-1-1,0-1 0,0 1 1,0-1-1,0 0 1,3 0-25,0 0 17,4-2 49,-5-2-76,0-1 0,-1 1 0,0-1-1,1-1 1,-1 0 0,-1 0 0,1 0-1,-1 0 1,0-1 0,0 0 0,0-1-1,-1 1 1,4-7 10,-3 3-62,15-33-799,-11 10 47,-1 0 0,-2 0 0,-1-1 0,-1-15 814,0-56-2495,-3 25-7345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9.791"/>
    </inkml:context>
    <inkml:brush xml:id="br0">
      <inkml:brushProperty name="width" value="0.05" units="cm"/>
      <inkml:brushProperty name="height" value="0.05" units="cm"/>
    </inkml:brush>
  </inkml:definitions>
  <inkml:trace contextRef="#ctx0" brushRef="#br0">1 288 11384,'28'74'1081,"45"130"5031,-58-153-5185,1 5 747,22 50-1674,-34-119 789,-4-16-779,-10-20 77,-1 1 1,-3 0-1,-7-13-87,3 8 11,2 1-2,-6-16 59,-6-42-68,23 88 11,2 1 0,0-1 1,2 0-1,0 1 0,2-1 1,0 0-1,2-9-11,-2 26 6,0 0 1,0 0-1,0 0 0,0 1 1,1-1-1,-1 1 0,1-1 1,0 1-1,1 0 1,-1-1-1,1 1 0,0 0 1,1-2-7,-2 6 4,0 1 0,0-1 0,0 0 0,-1 0 0,1 1 0,0-1 0,0 1 0,-1 0 0,1-1 1,-1 1-1,1 0 0,0 0 0,-1 0 0,1 0 0,-1 0 0,0 1 0,1-1 0,-1 0 0,1 2-4,3 1 16,9 9 1,-2 0 1,0 1-1,0 1 1,-1 0-1,-1 0 0,4 9-17,9 12 69,-10-15 30,-1 1 1,-1 0-1,0 1 0,-2 0 0,0 4-99,1-2 48,-4-8-49,12 33 121,1-1 0,3-1 1,2-1-1,13 17-120,-36-63 5,-1 0 0,1 0-1,-1-1 1,1 1-1,-1 0 1,1 0 0,-1-1-1,1 1 1,0 0 0,0-1-1,-1 1 1,1-1 0,0 1-1,0-1 1,0 1 0,-1-1-1,1 0 1,0 1-1,0-1 1,1 0-5,-2 0-12,1 0 1,-1 0-1,1 0 0,-1-1 1,1 1-1,-1 0 0,1 0 1,-1-1-1,1 1 0,-1 0 1,1-1-1,-1 1 0,1-1 1,-1 1-1,0 0 0,1-1 1,-1 1-1,0-1 0,1 1 1,-1-1-1,0 0 0,1 1 1,-1-1 11,10-41-845,-9 35 735,7-48-2598,-2-1 0,-2-24 2708,-2 27-9247,-5 123 6949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40.139"/>
    </inkml:context>
    <inkml:brush xml:id="br0">
      <inkml:brushProperty name="width" value="0.05" units="cm"/>
      <inkml:brushProperty name="height" value="0.05" units="cm"/>
    </inkml:brush>
  </inkml:definitions>
  <inkml:trace contextRef="#ctx0" brushRef="#br0">1 0 13624,'18'29'479,"-2"0"1,-1 1 0,-1 1 0,-1 0 0,1 11-480,14 54 4282,-3 12-4282,16 54 1844,12 17-426,-51-169-1346,9 38 256,2 0-1,2-1 1,14 29-328,-29-77-60,0 0-1,0 0 1,0 0 0,0 0-1,0 0 1,0 0 0,0 0-1,0 0 1,0 0 0,1 0-1,-1 0 1,1 0 0,-1 0-1,0 1 1,1-1 0,0-1 60,0 0-168,1-1-1,-1 0 1,0 0 0,0 0 0,0 0 0,-1 0 0,1 0-1,0-3 169,0-27-619,-2 0 0,-1 0 0,-2-8 619,-8-19-2512,-7-34-9774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40.471"/>
    </inkml:context>
    <inkml:brush xml:id="br0">
      <inkml:brushProperty name="width" value="0.05" units="cm"/>
      <inkml:brushProperty name="height" value="0.05" units="cm"/>
    </inkml:brush>
  </inkml:definitions>
  <inkml:trace contextRef="#ctx0" brushRef="#br0">0 334 14072,'12'5'115,"-7"-3"54,-1-1 0,1 1 1,-1 0-1,0 0 1,0 0-1,0 0 0,0 1 1,0 0-1,0 0 1,-1 0-1,1 0 1,1 2-170,-4-3 204,0-1 1,0 0 0,1 0 0,-1 0 0,0 1 0,1-1 0,-1-1 0,1 1 0,-1 0 0,1 0 0,0 0 0,-1-1 0,1 1 0,0-1 0,-1 0 0,1 1-1,0-1 1,0 0 0,-1 0 0,1 0 0,0 0 0,0 0 0,-1 0 0,3-1-205,43-10 1017,-45 10-1061,11-4 86,0 0 0,-1-1 0,0-1-1,0 0 1,0 0 0,-1-1 0,0-1 0,-1 0-1,0 0 1,2-4-42,15-17 154,-1-2 0,17-26-154,-40 52 25,0 0-1,-1 0 1,1 0 0,-2 0 0,1 0 0,-1 0 0,1 0 0,-2-1-1,1 1 1,-1 0 0,0-1 0,0 1 0,-1-1 0,1 1 0,-1 0 0,-1 0-1,1-1 1,-1 1 0,-1 0 0,1 0 0,-1 1 0,0-1 0,-3-4-25,5 8 6,0 1 1,0 0-1,0 0 1,0 0 0,0-1-1,0 1 1,-1 0 0,1 0-1,0 0 1,-1 1-1,1-1 1,-1 0 0,1 1-1,-1-1 1,1 0-1,-1 1 1,0 0 0,1-1-1,-1 1 1,1 0 0,-1 0-1,0 0 1,1 0-1,-1 0 1,0 0 0,1 1-1,-1-1 1,1 0 0,-1 1-1,0 0-6,-1 0 4,0 0-1,0 0 1,1 0-1,-1 1 1,1-1-1,-1 1 1,1 0-1,0 0 1,-1 0-1,1 0 1,0 0-1,0 0 1,0 0-1,1 1 1,-1-1-1,0 2-3,-3 7 27,1 0-1,1 1 0,0-1 0,0 1 0,1 0 1,0 0-1,1-1 0,1 1 0,0 0 1,1 0-1,0 0 0,0 0 0,1 0 1,1 2-27,6 18 79,1 0 0,1 0 0,1-2 0,10 16-79,-10-24 62,1 0-1,1-1 0,0-1 1,2 0-1,1-1 0,0-1 1,1 0-1,1-1 0,1-2 1,17 12-62,-27-20 26,1 0 0,0-1 1,0 0-1,12 3-26,-20-7 9,0-1-1,1 0 0,-1 0 1,0-1-1,1 1 1,-1-1-1,0 1 1,1-1-1,-1 0 1,1 0-1,-1-1 1,1 1-1,-1-1 0,0 0 1,1 0-1,-1 0 1,0 0-1,0 0 1,0-1-1,3-1-8,4-4-110,0 0 0,-1 0 0,-1-1 0,1-1 0,-1 1 0,0-1 0,-1-1 0,0 1 0,-1-1 0,2-4 110,10-15-883,-2-1-1,-1-1 0,-2 0 0,-1-1 1,0-4 883,-9 26-141,0 0 1,-1 0 0,0-1-1,-1 1 1,0-1 0,-1-6 140,2-20-2093,6-58-9353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40.802"/>
    </inkml:context>
    <inkml:brush xml:id="br0">
      <inkml:brushProperty name="width" value="0.05" units="cm"/>
      <inkml:brushProperty name="height" value="0.05" units="cm"/>
    </inkml:brush>
  </inkml:definitions>
  <inkml:trace contextRef="#ctx0" brushRef="#br0">1 80 12640,'10'18'831,"-1"1"0,-1 0 0,-1 0 0,-1 1 0,2 6-831,5 17 1068,9 24 30,45 94 642,-39-103 30,33 49-1770,-59-105 242,-2-2-230,1 0 0,-1 0 0,0 0 0,1 0 0,-1 0 0,0 0 0,1 0 0,-1 0 1,0 0-1,1 0 0,-1 0 0,0 0 0,1-1 0,-1 1 0,0 0 0,0 0 0,1 0 1,-1-1-1,0 1 0,0 0 0,0 0 0,1 0 0,-1-1 0,0 1 0,0 0 0,0-1 0,1 1 1,-1 0-1,0 0 0,0-1 0,0 1 0,0 0 0,0-1 0,0 1 0,0 0 0,0-1 1,0 1-1,0 0 0,0-1 0,0 1-12,-3-18 156,1 13-143,-11-46 228,-46-172 613,53 198-743,1 0 1,2-1-1,0-1-111,2 17 35,3-6 200,5 2-157,0 0 1,1 0 0,0 1-1,3-2-78,1 3 140,9 1-53,0 0-1,0 1 0,1 2 1,0 0-1,14-3-86,18 2 24,-2 3 2,-34 5-464,0-1-1,-1-1 1,1 0-1,12-5 439,-11-1-57,6-5-5198,-9 6-4372,-41 21 6855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7:23:06.450"/>
    </inkml:context>
    <inkml:brush xml:id="br0">
      <inkml:brushProperty name="width" value="0.05" units="cm"/>
      <inkml:brushProperty name="height" value="0.05" units="cm"/>
    </inkml:brush>
  </inkml:definitions>
  <inkml:trace contextRef="#ctx0" brushRef="#br0">998 18 1264,'-18'53'205,"18"-53"-175,0 0 0,0 1 0,0-1-1,0 0 1,0 0 0,0 1 0,-1-1 0,1 0-1,0 0 1,0 1 0,0-1 0,0 0 0,0 0-1,0 1 1,0-1 0,0 0 0,-1 0 0,1 1-1,0-1 1,0 0 0,0 0 0,0 0-1,-1 0 1,1 1 0,0-1 0,0 0 0,0 0-1,-1 0 1,1 0 0,0 0 0,0 0 0,-1 1-1,1-1 1,0 0 0,0 0 0,-1 0 0,1 0-1,0 0 1,0 0 0,-1 0 0,1 0-1,0 0 1,0 0 0,-1 0 0,1 0 0,0-1-1,0 1 1,-1 0 0,1 0 0,0 0 0,0 0-1,-1 0 1,1 0 0,0-1 0,0 1 0,0 0-1,-1 0 1,1 0 0,0 0 0,0-1-1,0 1 1,0 0 0,-1 0 0,1-1 0,0 1-1,0 0-29,0 0 88,-22-46 2175,22 45-2185,-1 0-1,0 0 0,1 0 0,-1 0 0,0 0 0,0 1 0,1-1 0,-1 0 0,0 1 0,0-1 0,0 0 0,0 1 0,0-1 0,0 1 0,0-1 0,0 1 0,0 0 0,0-1 0,-1 1 0,1 0 0,0 0-77,-25-3 612,21 3-407,-30-2 557,-70-5 1381,90 6-1971,1 0-1,-1 1 0,0 1 1,0 0-1,0 1 0,1 1 1,-1 0-1,1 1 0,0 1 1,-3 1-172,10-3 18,-16 6 182,1 1 0,0 1 0,0 1-1,-10 8-199,17-10 103,-12 7 25,2 0 0,1 2 1,-11 11-129,8-3 86,2 1-1,1 1 1,-9 15-86,-66 126 231,72-120-212,1-3 63,3 1 1,-17 50-83,36-86 34,1-1-1,1 1 1,0 0 0,1 0-1,0 0 1,0 0 0,2 0-1,-1-1 1,1 1 0,1 0 0,3 10-34,-3-12 61,1-1 1,0 0 0,1-1 0,0 1 0,0-1 0,1 1 0,0-1-1,1 0 1,-1-1 0,2 0 0,-1 0 0,1 0 0,0 0 0,0-1 0,3 1-62,0 0 55,1-2 1,-1 1 0,1-1 0,0-1 0,0 0 0,0-1 0,1 0-1,-1 0 1,1-1 0,0-1 0,-1 0 0,1-1 0,1 0-56,-11 0-4,21 0 95,-1-1-1,0-1 0,1-1 1,-1-1-1,13-4-90,25-5 207,110-23 27,-101 20-206,91-27 84,-96 22-86,96-33 70,-100 31-34,-22 7-26,0-2 0,-2-1-1,0-2 1,30-23-36,-61 39 6,0 0 0,-1-1-1,1 1 1,-1-1 0,0 0 0,0 0-1,-1 0 1,0-1 0,0 1-1,-1-1 1,1 0 0,-1 0 0,-1 0-1,1 0 1,-1 0 0,0 0 0,-1 0-1,0 0 1,0 0 0,-1-5-6,-1-18 12,-7-5-10,2 15 2,-1 1 0,-1 0-1,-1 0 1,-9-11-4,8 16-19,0 1-1,-1 1 0,0 0 1,-1 1-1,-1 0 1,0 1-1,0 0 0,-1 1 1,0 1-1,-9-3 20,7 1-7,-32-13-5,-126-40-48,102 43-102,34 12-969,-1 1 1,0 2-1,-37 1 1131,18 4-3055,31 0-2841,66 0 4438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7:23:08.107"/>
    </inkml:context>
    <inkml:brush xml:id="br0">
      <inkml:brushProperty name="width" value="0.05" units="cm"/>
      <inkml:brushProperty name="height" value="0.05" units="cm"/>
    </inkml:brush>
  </inkml:definitions>
  <inkml:trace contextRef="#ctx0" brushRef="#br0">442 95 3416,'-6'7'276,"-1"1"1,0-1 0,-1-1-1,1 0 1,-1 0-1,-1 0 1,1-1 0,-1 0-1,-8 3-276,-31 13 649,21-11 58,0 2 1,1 0-1,0 2 1,1 1-1,0 1 0,-12 12-707,28-20 79,5-5-10,1 0 0,-1 1 0,1-1 0,0 0 0,0 1 0,1 0 0,-3 3-69,-7 13 264,0 2 0,1 0 1,0 0-1,-1 10-264,7-16 133,1 0-1,0 0 1,1 0-1,1 1 1,0-1-1,2 1 1,0 14-133,3-10 239,1 1 0,1 0 0,0-1 0,8 18-239,-8-26 45,-5-10-23,2 0-1,-1 1 1,0-1-1,1 0 1,-1 0 0,1 0-1,0 0 1,0 0-1,0-1 1,0 1 0,2 1-22,12 13 145,1-1 1,0 0 0,1-2 0,0 0 0,21 12-146,-25-19 32,40 18 88,81 23 495,12-4-615,-72-22 219,-41-11-121,0-3 0,30 5-98,-46-10 5,5 2 63,0-1 0,0-2 0,1 0 0,-1-1 0,0-1 0,1-1 0,-1-1 0,0-2-1,5-1-67,158-58 141,-147 49-128,-1 0 67,0-2 1,-2-1-1,28-18-80,-50 27 5,23-18 43,-17 8 5,0 0-1,-1-2 1,14-18-53,-12-1 12,-5-6-7,-6-7-2,-6-2 2,-5-2-2,-11 2 2,-8 2-4,13 39-1,-1 1 0,0 0-1,-1 1 1,0 0-1,-1 0 1,0 1-1,-11-8 1,-7-4-4,0 1-1,-4 0 5,7 6-10,0 1-1,-1 2 0,0 0 0,-7 0 11,6 1-3,-7-3-8,-1 2 0,-1 1-1,-12-1 12,27 6-10,-13-2-67,-1 1 0,-24-1 77,-40-6-38,-158-43-25,231 49 61,18 5-5,0 1 0,-1-1 1,1 2-1,-1-1 0,1 1 0,-3 0 7,-64-2-97,71 4 47,-1 0 1,1 0-1,-1 1 0,1-1 0,-1 1 1,1 0-1,0 0 0,-1 0 0,1 1 0,0 0 1,1-1-1,-1 1 0,0 1 0,-2 2 50,1-2-145,3-1 6,-1-1 1,0 0 0,1 1 0,0-1 0,-1 1 0,1-1 0,0 1 0,1 0 0,-1 0 0,0 0 0,1 0 0,0 0 0,-1 1 0,1-1 0,1 0 0,-1 1 138,-15 39-2034,-2-5-4269,42-89 4741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7:23:32.434"/>
    </inkml:context>
    <inkml:brush xml:id="br0">
      <inkml:brushProperty name="width" value="0.05" units="cm"/>
      <inkml:brushProperty name="height" value="0.05" units="cm"/>
    </inkml:brush>
  </inkml:definitions>
  <inkml:trace contextRef="#ctx0" brushRef="#br0">0 27 3952,'35'-26'1289,"-34"26"-642,-1 0 117,0 0-48,7 3-113,0 1 1,-1-1-1,2 1 0,-1-2 1,5 2-604,-11-4-91,29 11 1203,1-2 0,0-2 0,0 0 0,33 1-1112,-31-3 110,44 6 444,15 4 1278,52-1-1832,741 13 2976,-750-24-2818,323-3 508,309-30-325,144 10-141,-699 25-175,297 3 68,732 8 157,-1138-14-246,631 19 70,-308-7 76,-184-12 1193,-185-2-3245,-13-1-2688,-5 1-3692,-81 2 5578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27.908"/>
    </inkml:context>
    <inkml:brush xml:id="br0">
      <inkml:brushProperty name="width" value="0.05" units="cm"/>
      <inkml:brushProperty name="height" value="0.05" units="cm"/>
    </inkml:brush>
  </inkml:definitions>
  <inkml:trace contextRef="#ctx0" brushRef="#br0">11 101 2336,'0'0'1976,"-1"-6"-330,-9-87 5418,10 91-6150,0 6-1,1 44 661,2 0 0,3 0-1,2 8-1573,2 10 567,1 30 183,23 161 806,-19-154-1046,-4-28-224,34 181 508,-41-232-777,-2-8 124,1 0-1,1 0 1,0 0-1,1 0 1,2 3-141,-7-18-5,0-1 0,0 0 0,0 1 0,0-1 0,0 0 0,0 1 0,1-1 0,-1 0 1,0 1-1,0-1 0,0 0 0,0 1 0,0-1 0,1 0 0,-1 1 0,0-1 1,0 0-1,0 1 0,1-1 0,-1 0 0,0 0 0,0 1 0,1-1 0,-1 0 0,0 0 1,1 0-1,-1 0 0,0 1 0,1-1 0,-1 0 0,0 0 0,1 0 0,-1 0 0,0 0 1,1 0-1,-1 0 0,0 0 0,1 0 0,-1 0 0,0 0 0,1 0 0,-1 0 0,0 0 1,1 0-1,-1 0 0,0 0 0,1 0 0,-1-1 0,0 1 0,1 0 0,-1 0 0,0 0 1,1-1 4,8-25-668,1-39-813,-5-1 39,11-66-2408,-9 71-5242,-16 142 6835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7:23:32.764"/>
    </inkml:context>
    <inkml:brush xml:id="br0">
      <inkml:brushProperty name="width" value="0.05" units="cm"/>
      <inkml:brushProperty name="height" value="0.05" units="cm"/>
    </inkml:brush>
  </inkml:definitions>
  <inkml:trace contextRef="#ctx0" brushRef="#br0">128 104 22111,'1'0'-6,"-1"0"0,0 0 0,0 1-1,0-1 1,1 0 0,-1 0 0,0 0 0,0-1-1,0 1 1,1 0 0,-1 0 0,0 0 0,0 0-1,0 0 1,1 0 0,-1 0 0,0 0-1,0 0 1,0 0 0,1 0 0,-1-1 0,0 1-1,0 0 1,0 0 0,0 0 0,0 0 0,1-1-1,-1 1 1,0 0 0,0 0 0,0 0 0,0 0-1,0-1 1,0 1 0,0 0 0,0 0-1,0 0 1,0-1 0,0 1 0,0 0 0,0 0-1,0-1 1,0 1 0,0 0 0,0 0 0,0 0-1,0-1 1,0 1 0,0 0 0,0 0-1,0 0 1,0-1 6,-13-12-934,-35-21-2563,31 22 1498,-39-26-8447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7:23:34.631"/>
    </inkml:context>
    <inkml:brush xml:id="br0">
      <inkml:brushProperty name="width" value="0.05" units="cm"/>
      <inkml:brushProperty name="height" value="0.05" units="cm"/>
    </inkml:brush>
  </inkml:definitions>
  <inkml:trace contextRef="#ctx0" brushRef="#br0">332 0 4216,'-34'24'56,"28"-19"225,29-15 76,-22 9-287,1 0-1,0 0 1,-1 0-1,1 0 1,0 0-1,0 0 0,0 1 1,0-1-1,0 1 1,0-1-1,0 1 0,0 0 1,0-1-1,0 1 1,0 0-1,1 1-69,-2-1 908,11 38 2079,-12 19-1206,-3-1 0,-5 24-1781,6-56 99,-31 240 2145,24-196-1291,1 34-953,5-35 409,-10 208 675,10-166-792,-8 166 519,4-166-494,2 83-35,0 89 22,-5-53-172,3-80 88,2-8-134,0 212 110,2-216-120,-8 70 8,-1-73 116,-4-11-154,-38 143 79,28-161-58,11-37-19,-36 139 30,46-189-76,-4 12 44,2 0-1,1 0 1,1 1-1,1 0-45,4 4 8,3-29-8,-3-1 1,1 0 0,0-1-1,0 1 1,0-1 0,0 0-1,0 1 1,1-1 0,0 0-1,0 0 1,0 0 0,0 0-1,0 1 0,8 9-16,-7-9 11,1 0-1,-1 0 0,1 0 0,0 0 0,0-1 1,0 1-1,0-1 0,1 0 0,-1 0 0,1 0 1,0-1-1,0 0 0,0 0 0,0 0 1,0-1-1,2 1 6,3 0-14,0 0 1,1 0 0,-1-1 0,1-1-1,-1 0 1,0 0 0,1-1 0,1 0 13,1-3-13,-1 1-1,0-2 1,0 1 0,0-2 0,0 0 0,10-7 13,-3 2-4,25-7-3,0 2 7,43-8 48,6 2-48,-48 12 3,-17 3 14,7-1 1,0 1 0,30-2-18,104-11 18,-144 16-12,64-6 18,31 2-24,157-9 52,-151 10-6,-35 3-8,19 0-28,7-1-5,4 0-2,126-8 21,80-7-10,-184 13-44,87 0 3,-184 5 22,327-24-5,-226 10-6,192-16-22,-197 24 22,222-8-52,-212 9 46,205-8-67,-57-7 58,32 0-10,-258 22 14,-1 4 0,18 5 27,35 2-27,443 11-129,-416-20-435,150-17 591,35-1-681,-283 18 589,29 6 92,-31-2-114,30-2 114,-82-4-20,-1 0 2,0 0 20,0 0 6,0 0 0,-9-23 7,3 5 4,1 0-1,0-1 1,2 1-1,0-1 1,1 0-1,0 0 1,2 0 0,0 0-1,2 1 1,0-1-1,1 0 1,0 0-1,5-11-18,38-178 75,-33 135-63,1-52-12,-13 111 0,7-146-3,-6-1 0,-10-32 3,2 39-1,-6-25-30,-1-34-10,13 144 42,3 0 0,5-21-1,8-32-54,28-167-2308,-33 232-7329,-24 122 7269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7:23:39.412"/>
    </inkml:context>
    <inkml:brush xml:id="br0">
      <inkml:brushProperty name="width" value="0.05" units="cm"/>
      <inkml:brushProperty name="height" value="0.05" units="cm"/>
    </inkml:brush>
  </inkml:definitions>
  <inkml:trace contextRef="#ctx0" brushRef="#br0">157 3 2968,'-2'0'107,"1"-1"0,-1 1 0,0-1 1,1 1-1,-1 0 0,0-1 0,1 1 0,-1 0 1,0 0-1,1 0 0,-1 0 0,0 1 0,1-1 1,-1 0-1,0 1 0,1-1 0,-1 1 0,0 0 1,1-1-1,-1 1 0,1 0 0,-1 0 0,1 0 1,-1 0-108,0 2 201,0 1 0,-1-1 0,1 0 0,1 1 0,-1-1 0,0 1 0,1 0 1,0-1-1,0 1 0,-1 3-201,-9 42 1428,1 0 0,-1 45-1428,7-65 414,-1 26-347,-8 100-126,1 84-658,10-169 558,0-12-627,-2 231-552,3-235-627,0 28 634,-10 377-1164,1-229 1648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46"/>
    </inkml:context>
    <inkml:brush xml:id="br0">
      <inkml:brushProperty name="width" value="0.05" units="cm"/>
      <inkml:brushProperty name="height" value="0.05" units="cm"/>
    </inkml:brush>
  </inkml:definitions>
  <inkml:trace contextRef="#ctx0" brushRef="#br0">69 82 5024,'-23'-5'-9,"19"4"231,0 0 1,-1 0-1,1 0 0,0 0 0,0-1 1,-1 1-1,1-1 0,-2-2-222,5 4 69,1 0 0,0 0 1,0 0-1,-1 0 0,1 0 0,0 0 0,0-1 0,-1 1 1,1 0-1,0 0 0,0 0 0,-1 0 0,1-1 1,0 1-1,0 0 0,0 0 0,0 0 0,-1-1 0,1 1 1,0 0-1,0 0 0,0-1 0,0 1 0,0 0 0,0 0 1,-1-1-1,1 1 0,0 0 0,0-1 0,0 1 0,0 0 1,0 0-1,0-1 0,0 1 0,0 0 0,0-1 0,1 1 1,-1 0-1,0 0 0,0-1 0,0 1 0,0 0 1,0 0-1,0-1 0,1 1 0,-1 0 0,0 0-69,1-1 298,0 1 0,0-1-1,0 1 1,0 0 0,0 0-1,0-1 1,0 1 0,0 0-1,0 0 1,0 0 0,0 0-1,0 0 1,0 0 0,0 0 0,0 1-1,0-1 1,1 0-298,5 2 376,26 7 1110,0-3 1,6 0-1487,-28-4 172,0-2 0,1 1 1,-1-2-1,1 1 1,-1-2-1,0 1 0,0-2 1,6-1-173,129-37 1301,-48 23-4328,-84 16 1814,11-2-8336,-25 4 9548,-24 3-2063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47"/>
    </inkml:context>
    <inkml:brush xml:id="br0">
      <inkml:brushProperty name="width" value="0.05" units="cm"/>
      <inkml:brushProperty name="height" value="0.05" units="cm"/>
    </inkml:brush>
  </inkml:definitions>
  <inkml:trace contextRef="#ctx0" brushRef="#br0">1 30 8880,'0'0'1729,"0"0"-81,0 0-344,0 0-156,5-1-296,237-24 162,-169 22-4588,-38 3-3162,-81 1 5095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48"/>
    </inkml:context>
    <inkml:brush xml:id="br0">
      <inkml:brushProperty name="width" value="0.05" units="cm"/>
      <inkml:brushProperty name="height" value="0.05" units="cm"/>
    </inkml:brush>
  </inkml:definitions>
  <inkml:trace contextRef="#ctx0" brushRef="#br0">0 10 7800,'0'0'1753,"0"0"-101,0 0-424,0 0-179,0 0-307,5 0-189,74 7 295,-40-2-864,0-2 1,0-1-1,1-3 0,22-3 16,-41 0 25,30-5-2740,3 1-4051,-125 19 5124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49"/>
    </inkml:context>
    <inkml:brush xml:id="br0">
      <inkml:brushProperty name="width" value="0.05" units="cm"/>
      <inkml:brushProperty name="height" value="0.05" units="cm"/>
    </inkml:brush>
  </inkml:definitions>
  <inkml:trace contextRef="#ctx0" brushRef="#br0">0 58 3768,'1'5'2081,"15"86"4508,-3 13-6589,4 30 2855,-3-56-1771,-14-77-1060,1 1 1,-1-1-1,0 0 1,0 0-1,0 0 1,1 0-1,-1 1 1,-1-1-1,1 0 1,0 0-1,0 0 1,0 1-1,-1-1 1,1 0-1,0 0 1,-1 0-25,-3 1 61,0-11 7,-4-33 43,3 0-1,0-27-110,4 55 11,-1-3-7,3-34 13,0 39-12,-1-5 2,2 0 0,0 1-1,1-1 1,0 1 0,1-1 0,1 1-1,1 0 1,1 1 0,2-5-7,-6 14 15,1-1 0,0 1 1,1 0-1,0 0 0,0 0 1,0 1-1,4-4-15,-6 7 32,0 0 0,0 0 0,0 1 0,0-1-1,0 1 1,1-1 0,-1 1 0,0 0 0,1 0 0,-1 0 0,0 1 0,1-1 0,-1 1 0,1 0-1,-1 0 1,1 0 0,-1 0 0,1 1 0,1 0-32,2 0 54,-1 1 0,0 0 0,0 0 0,0 1 0,-1-1 0,1 1 0,0 0 0,-1 1 0,0-1 0,0 1 0,0 0-1,4 5-53,-1-1 85,-1 1-1,0 0 0,0 1 1,-1 0-1,0 0 0,-1 0 1,0 1-85,10 27 329,-2 1 1,-2 0-1,6 34-329,-10-40 163,9 45-1052,-8-24-3243,-6-35-3980,-5-45 6094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50"/>
    </inkml:context>
    <inkml:brush xml:id="br0">
      <inkml:brushProperty name="width" value="0.05" units="cm"/>
      <inkml:brushProperty name="height" value="0.05" units="cm"/>
    </inkml:brush>
  </inkml:definitions>
  <inkml:trace contextRef="#ctx0" brushRef="#br0">0 1 9144,'0'0'1632,"4"7"-272,25 51 465,-3 2 1,-2 0 0,5 29-1826,5 11 1310,10 13-1310,-42-109 37,-1 0 0,1-1 1,0 1-1,0-1 0,0 1 0,0-1 0,1 0 0,-1 0 0,3 2-37,2-18 100,4-33 3,-2 0 1,1-29-104,-7 55 6,2-16-77,0-12-647,3 1 0,1 0 0,11-30 718,-8 39-4159,-8 23-2743,-10 35 5194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51"/>
    </inkml:context>
    <inkml:brush xml:id="br0">
      <inkml:brushProperty name="width" value="0.05" units="cm"/>
      <inkml:brushProperty name="height" value="0.05" units="cm"/>
    </inkml:brush>
  </inkml:definitions>
  <inkml:trace contextRef="#ctx0" brushRef="#br0">3 12 10672,'-2'-12'236,"3"12"392,8 24 1307,11 43 1181,0 5-1952,32 151 164,-42-181-1933,2 16-10557,-21-101 9098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52"/>
    </inkml:context>
    <inkml:brush xml:id="br0">
      <inkml:brushProperty name="width" value="0.05" units="cm"/>
      <inkml:brushProperty name="height" value="0.05" units="cm"/>
    </inkml:brush>
  </inkml:definitions>
  <inkml:trace contextRef="#ctx0" brushRef="#br0">1 1 13000,'0'0'0,"0"0"1056,0 0-1056,0 0 1056,0 0-1056,0 0-920,0 0 920,0 0-920,0 0 920,0 0-1856,0 0 1856,0 0-7392,0 0 7392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28.373"/>
    </inkml:context>
    <inkml:brush xml:id="br0">
      <inkml:brushProperty name="width" value="0.05" units="cm"/>
      <inkml:brushProperty name="height" value="0.05" units="cm"/>
    </inkml:brush>
  </inkml:definitions>
  <inkml:trace contextRef="#ctx0" brushRef="#br0">145 17 9864,'0'0'1080,"-12"-7"1898,10 5-2852,0 1 0,-1 0 0,1 0 0,0 0 0,0 0 0,-1 1 0,1-1 0,-1 1 0,1-1 0,0 1 0,-1 0 0,1 0 0,-1 0 0,1 0 0,-1 0 0,1 1 0,-1-1 0,1 1 0,0-1 0,-1 1 0,1 0 0,0 0 0,-1 0-126,0 2 127,-1-1 1,0 1-1,1 0 1,0 0-1,-1 1 1,1-1-1,0 1 0,1-1 1,-1 1-1,1 0 1,-2 4-128,-3 7 142,0 1 0,2-1 1,0 1-1,1 0 0,0 1 0,1-1-142,2-4 107,0 0-1,1-1 1,0 1-1,1 0 1,0-1-1,1 1 1,2 9-107,-1-7 74,3 18 323,2 0-1,11 29-396,-13-44 65,-1-2 25,0-1 0,1 0 0,1 0 0,1-1 1,0 0-1,0 0 0,3 2-90,0 0 55,-4-5 21,0-1 0,0 0-1,1 0 1,0 0 0,1-1-1,-1-1 1,10 6-76,-8-5 38,4-1 124,-7-5-136,0 0 0,0-1 1,-1 0-1,1 0 0,0-1 1,0 0-1,0 0 0,0-1 1,0 0-1,0 0 1,0 0-1,0-1 0,0 0 1,-1 0-1,1-1 0,-1 0 1,1 0-27,2-3 17,-5 4-8,-1 0 1,0-1 0,1 1-1,-1-1 1,0 0 0,0 0-1,0 0 1,-1 0 0,3-4-10,5-8 56,-1 0 0,0 0 0,-1-1 0,-1-1 0,-1 1 0,4-15-56,-5 17 18,-4 10-4,1 0 1,-1-1 0,0 1 0,0 0-1,-1-1 1,0 1 0,1-1 0,-1-1-15,0-18 86,-1 0 0,0 0 1,-2 0-1,-2-4-86,-11-26 95,10 36-52,-1 0 1,-1 0 0,0 1-1,-2 0 1,0 1 0,0 0 0,-2 0-1,0 1 1,-9-9-44,-16-7 7,25 27-24,4 2-70,-10-4-657,4 2-3100,2 0-6603,28 9 7881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53"/>
    </inkml:context>
    <inkml:brush xml:id="br0">
      <inkml:brushProperty name="width" value="0.05" units="cm"/>
      <inkml:brushProperty name="height" value="0.05" units="cm"/>
    </inkml:brush>
  </inkml:definitions>
  <inkml:trace contextRef="#ctx0" brushRef="#br0">68 452 5112,'0'0'1736,"2"5"-290,16 43 1595,-13-36-197,-17-45-1991,-16-44 211,-1-20-1064,23 74 70,0-1 0,2 1 0,0-1 1,2 1-1,1-1 0,0 0 0,2-2-70,1 20 33,0 0 0,0 0 0,1 0-1,-1 0 1,1 1 0,1-1 0,-1 1-1,1 0 1,0 0 0,0 0 0,0 0-1,1 0 1,0 1 0,0 0 0,0 0-1,0 0 1,0 1 0,3-1-33,0 0-273,0 0 0,0 1 1,0 0-1,0 0 0,1 1 1,-1 0-1,1 1 0,-1 0 1,1 0-1,-1 1 0,1 0 1,0 0-1,3 2 273,17-2-1790,-6 0-4372,-53 0 4634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54"/>
    </inkml:context>
    <inkml:brush xml:id="br0">
      <inkml:brushProperty name="width" value="0.05" units="cm"/>
      <inkml:brushProperty name="height" value="0.05" units="cm"/>
    </inkml:brush>
  </inkml:definitions>
  <inkml:trace contextRef="#ctx0" brushRef="#br0">182 1 8344,'0'0'1537,"0"0"-68,0 0-290,0 0-132,0 0-254,0 0-132,0 0-290,-8 0-119,5 0-244,-7 1 33,0-1-1,0 1 0,1 1 0,-1 0 0,1 0 1,-1 1-1,1 0 0,0 1 0,0 0 1,-1 0-41,-35 31 110,38-25 4,-6 62 40,14-55-59,4-1-8,0 1 0,0-2 0,2 1 0,0 0 1,1-1-1,0-1 0,2 1 0,8 10-87,-7-12 43,34 31 207,-18-23-53,2 0-1,0-3 0,1 0 1,24 9-197,-50-25 18,1 0-1,-1-1 1,1 0 0,-1 0 0,1 0 0,0 0 0,0-1-1,-1 1 1,1-1 0,0 0 0,0-1 0,1 0-18,-1 1 26,-2-1-1,0 0-1,-1 0 1,1 0 0,0-1 0,-1 1 0,1-1 0,-1 1-1,1-1 1,-1 0 0,0 0 0,0 0 0,0 0 0,0-1-1,0 1 1,0 0 0,-1-1 0,1 1 0,0-3-25,0 2 21,-1 1-14,0 1 0,0-1 0,0 0 1,0 1-1,-1-1 0,1 0 0,0 1 0,-1-1 1,1 0-1,-1 0 0,0 0 0,0 0 0,1 1 1,-1-1-1,0 0 0,-1 0 0,1-1-7,0-6 18,0-16 66,-2 0 0,0 0 0,-2 0 0,0 1 1,-2-1-1,0 1 0,-11-23-84,14 40 18,0 0-1,-1 0 1,0 1-1,-1 0 1,1-1-1,-1 1 1,0 1 0,-1-1-1,1 1 1,-1 0-1,0 0 1,0 1-1,-1 0 1,1 0 0,-1 0-1,0 1 1,-5-2-18,4 2-124,0 1 0,1 1 0,-1-1 0,0 1 1,0 1-1,0-1 0,-7 2 124,3-1-271,11 0 175,0 0 0,1 0-1,-1 0 1,0 0 0,0 0-1,1 0 1,-1 0 0,0 1-1,1-1 1,-1 0-1,0 1 1,1-1 0,-1 0-1,1 1 1,-1-1 0,0 1-1,1-1 1,-1 1 0,1-1-1,-1 1 1,1-1-1,-1 1 1,1-1 0,0 1-1,-1 0 1,1-1 96,0 1-91,0-1-1,0 0 1,0 1 0,0-1-1,0 0 1,0 1 0,0-1-1,0 0 1,0 1 0,0-1 0,0 1-1,0-1 1,0 0 0,0 0-1,0 1 1,1-1 0,-1 0-1,0 1 1,0-1 0,0 0-1,1 1 1,-1-1 0,0 0-1,0 0 1,1 1 0,-1-1 0,0 0-1,0 0 1,1 0 0,-1 1-1,0-1 1,1 0 0,-1 0-1,0 0 1,1 0 0,-1 0-1,0 0 1,1 0 0,-1 0-1,0 0 1,1 0 0,-1 0 0,0 0-1,1 0 1,-1 0 0,0 0-1,1 0 1,-1 0 0,1 0 91,7 0-7980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55"/>
    </inkml:context>
    <inkml:brush xml:id="br0">
      <inkml:brushProperty name="width" value="0.05" units="cm"/>
      <inkml:brushProperty name="height" value="0.05" units="cm"/>
    </inkml:brush>
  </inkml:definitions>
  <inkml:trace contextRef="#ctx0" brushRef="#br0">1 116 6368,'23'46'1801,"-2"1"0,-1 1 0,-3 1 0,6 31-1801,-16-56 905,7 20 539,-14-43-1117,-2-6-1,-13-47 72,1-1 0,0-19-398,9 49 20,2 6 7,1-1-1,0 1 0,1-13-26,1 10 6,-1 12 2,1 0 0,0 0-1,1 0 1,0 0 0,1 0-1,-1 0 1,2-2-8,0-1 14,-3 9-6,0 1-1,1-1 1,-1 0-1,1 1 1,-1-1-1,1 1 0,0 0 1,0-1-1,-1 1 1,1 0-1,0-1 1,0 1-1,0 0 0,1 0 1,-1 0-1,0 0 1,0 0-1,1 0 1,0-1-8,3-2 18,2-1 59,0 0 1,1 1-1,-1 0 0,1 0 0,-1 0 0,1 1 0,0 1 0,1-1 0,7-1-77,-14 4 40,0 0 1,1-1-1,-1 1 0,0 0 1,0 0-1,0 0 1,0 0-1,0 1 1,1-1-1,-1 0 0,0 1 1,0 0-1,0-1 1,0 1-1,0 0-40,8 3 87,1-2-24,-8-2-31,-1 0 0,1 1 0,-1-1 0,1 1 0,-1 0 0,1 0 0,-1 0 0,0 0 0,1 0 0,-1 0 0,0 1 0,0-1 0,0 1 0,0-1 0,1 2-32,13 11 247,-1 1 0,0 0 0,-1 1 0,-1 1 0,0 0 0,4 10-247,12 34 524,-19-33-134,-1-1 0,3 24-390,-1 6-4122,-10-49-5773,-3-19 7453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56"/>
    </inkml:context>
    <inkml:brush xml:id="br0">
      <inkml:brushProperty name="width" value="0.05" units="cm"/>
      <inkml:brushProperty name="height" value="0.05" units="cm"/>
    </inkml:brush>
  </inkml:definitions>
  <inkml:trace contextRef="#ctx0" brushRef="#br0">0 100 8160,'2'4'1745,"19"75"1195,0-4 1289,8 64-4229,-25-102 572,-4-37-567,0 0 1,0 0 0,0 0 0,0 0-1,0 1 1,0-1 0,0 0 0,0 0-1,0 0 1,0 0 0,0 0 0,0 0-1,0 0 1,0 1 0,0-1 0,0 0 0,0 0-1,0 0 1,0 0 0,0 0 0,0 0-1,0 0 1,0 1 0,0-1 0,0 0-1,0 0 1,0 0 0,0 0 0,0 0-1,0 0 1,0 0 0,0 0 0,0 1-1,0-1 1,0 0 0,0 0 0,-1 0-1,1 0 1,0 0 0,0 0 0,0 0-1,0 0 1,0 0 0,0 0 0,0 0-1,0 0 1,-1 0 0,1 0 0,0 0-1,0 0 1,0 0 0,0 0 0,0 0-1,0 0 1,0 0 0,-1 0 0,1 0-1,0 0 1,0 0 0,0 0 0,0 0-1,0 0 1,0 0 0,0 0 0,0 0-1,-1 0 1,1 0 0,0 0 0,0 0-6,-11-22 22,0-6 19,2-1 0,0 0 1,3 0-1,0-1 0,2 0 1,1 0-1,1 0 0,1 0 1,3-4-42,-2 25 5,1-1 1,0 1-1,0 0 0,1 0 1,1 0-1,2-8-5,-4 14 7,0 0-1,1 1 1,-1-1 0,0 0-1,1 1 1,0 0 0,-1-1-1,1 1 1,0 0 0,0 0-1,1 0 1,-1 0 0,0 0-1,1 1 1,-1-1 0,1 1-1,-1-1 1,1 1-1,0 0 1,-1 0 0,1 0-1,2 0-6,0 1 39,-1 0-1,0 0 0,0 0 0,1 1 0,-1 0 1,0-1-1,0 2 0,0-1 0,0 0 1,0 1-1,0 0 0,0 0 0,0 0 0,-1 0 1,1 1-1,-1-1 0,1 1 0,-1 0 0,0 0 1,0 0-1,1 2-38,8 8 109,-1 1 1,0 1-1,7 13-109,-15-22 7,8 10 172,-2 1-1,0 0 1,-1 0 0,6 19-179,4 10 339,43 126 593,-58-158-743,-6-13-60,-7-16-28,5 1-72,1 0-1,1 0 1,0-1 0,0 1-1,2-1 1,-1 1-29,0-9 17,0 7 37,1-1-1,1 1 0,0 0 1,2-4-54,-1 1 10,0 11-4,-1 1 0,1-1 0,1 1 0,0 0 0,0 0-1,0 0 1,1 0 0,0 0 0,3-5-6,-1 1 7,-2 5 4,0 0-1,0 0 1,1 0 0,-1 0-1,1 1 1,1-1-1,-1 1 1,1 0 0,1-1-11,-2 2 4,0 1-1,-1 1 1,0-1-1,1 1 0,-1 0 0,1 0 0,0 0 0,0 1 0,0-1 0,0 1 0,0 0 1,0 0-1,0 1 0,0-1 0,2 1-3,0-1 3,-1 1-1,-1 0 0,0 0 1,1 0-1,-1 0 0,0 1 0,1 0 0,-1 0 0,0 0 1,0 0-1,1 1 0,-1 0 0,0 0 0,-1 0 1,4 2-3,-2-1 4,0 0 1,0 1 0,0-1 0,0 1 0,0 1 0,-1-1 0,0 1 0,0 0 0,0 0 0,0 0 0,-1 0 0,0 0 0,0 1 0,1 3-5,0-2 4,10 20 20,-2 0-1,-1 0 1,-1 1 0,2 11-24,-9-31 8,10 46 265,-3-14-1480,-2-11-3235,-4-17-4945,-9-28 7077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57"/>
    </inkml:context>
    <inkml:brush xml:id="br0">
      <inkml:brushProperty name="width" value="0.05" units="cm"/>
      <inkml:brushProperty name="height" value="0.05" units="cm"/>
    </inkml:brush>
  </inkml:definitions>
  <inkml:trace contextRef="#ctx0" brushRef="#br0">126 317 12104,'0'0'1272,"2"-8"-212,6-28 86,-2 0-1,-1-12-1145,-4 39 225,1-49-34,-1 33-160,-1-27 119,-1 50-143,1 0-1,0-1 1,0 1-1,-1 0 1,1 0-1,-1 0 1,0 0-1,0-1 1,1 1 0,-1 0-1,-1 0 1,1 1-1,0-1 1,0 0-1,-1 0 1,1 0-1,-2-1-6,1 2 12,0 0-1,0 1 0,1-1 0,-1 0 1,0 0-1,0 1 0,0-1 0,0 1 0,0 0 1,0-1-1,0 1 0,0 0 0,0 0 0,0 0 1,0 1-1,0-1 0,0 0 0,0 1 0,0-1 1,1 1-1,-1 0 0,0-1 0,0 1 0,0 0 1,1 0-1,-1 0 0,0 0 0,1 1 1,-1-1-1,1 0-11,-7 6 37,1 0 1,0 0-1,1 0 1,-1 1 0,1 0-38,2-3 18,1 0 4,0 0 0,0 0 0,0 0 0,1 1 0,0-1 0,0 1 1,0 0-1,1-1 0,0 1 0,-1 4-22,1 0 44,-1 0 38,0 0 0,1 1 0,0-1 0,1 0-1,0 0 1,1 1 0,0 2-82,1 3 63,-2-5 14,2 1 0,-1-2 0,1 1 0,1 0 0,0 0 0,1-1-1,0 1 1,2 2-77,-1 0 61,0-1 49,1 1 0,0-1-1,1-1 1,0 0 0,0 0 0,3 2-110,1 2 65,-6-9 2,0 1 0,1-1-1,0 0 1,0 0 0,0-1-1,0 0 1,1 0 0,0 0-1,3 1-66,3 2 40,-3-3 18,1 1 0,0-1 0,0-1 0,0 0 0,0-1 0,0 0 0,1 0 0,0-1 0,-1-1 0,13 0-58,-21 0 9,1-1 0,0 0-1,0-1 1,0 1-1,0 0 1,0-1-1,-1 0 1,1 0 0,0 0-1,-1-1 1,1 1-1,-1-1 1,1 0-1,-1 0 1,0 0 0,1 0-1,1-3-8,0 1-150,-1-1 0,0 0-1,0 0 1,0-1 0,-1 1-1,0-1 1,0 1 0,0-1-1,0 0 1,-1-1 150,4-15-518,0 0 0,-2-1 0,0 1 0,-2-1 0,0-4 518,-2 22 30,4-24-2248,3-27-5917,-17 131 6114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58"/>
    </inkml:context>
    <inkml:brush xml:id="br0">
      <inkml:brushProperty name="width" value="0.05" units="cm"/>
      <inkml:brushProperty name="height" value="0.05" units="cm"/>
    </inkml:brush>
  </inkml:definitions>
  <inkml:trace contextRef="#ctx0" brushRef="#br0">1 89 12552,'21'60'2901,"-3"1"1,-3 1 0,6 52-2902,-10-50 742,-7-30-467,-4-32-222,-1-2-43,0-1 0,0 1-1,0-1 1,0 1 0,0-1 0,1 0-1,-1 1 1,0-1 0,0 0-1,1 0 1,-1 0 0,0 0-1,1 1 1,-1-1 0,1 0-1,-1 0 1,1 0 0,-1 0 0,1 0-1,0 0 1,-1 0 0,1 0-1,0-1 1,0 1 0,0 0-10,-5-25 12,5 25-7,-6-40 23,2 0 0,1-1 0,2 1-1,2-1 1,2 1 0,2-3-28,-3 34 4,0 1 0,1-1 1,0 1-1,1 0 0,0 0 0,0 0 0,1 1 1,0-1-1,1 1 0,0 0 0,0 1 0,0-1 1,7-4-5,-10 9 1,0 1 1,1 0 0,-1 0-1,1 1 1,0-1-1,-1 1 1,1-1 0,0 1-1,0 0 1,0 1 0,0-1-1,0 1 1,0-1-1,2 1-1,0 0 2,0 0 0,1-1 0,-1 2 0,1-1 0,-1 1 0,1 0 1,-1 0-1,0 0 0,0 1 0,6 2-2,-3-1 13,5 4 73,-2 3-30,0 0 0,-1 1 0,0 0-1,-1 1 1,0 0 0,-1 0 0,1 2-56,5 12 155,0 0 0,-2 0 0,9 28-155,-12-28 43,6 12 85,-3 0-1,-1 1 1,-1 0 0,2 25-128,-11-15-199,-2-45-466,-2-5-90,2 1 695,-1 0 0,1 0 0,-1 0 0,0-1 0,1 1 0,-1 0 0,1-1 0,-1 1 0,1-1 0,-1 1-1,1 0 1,-1-1 0,1 1 0,-1-1 0,1 1 0,-1-1 0,1 0 0,0 1 0,0-1 0,-1 1 0,1-1 0,0 0 0,-1 0 60,-5-78-3951,4 43-5337,5 84 6982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59"/>
    </inkml:context>
    <inkml:brush xml:id="br0">
      <inkml:brushProperty name="width" value="0.05" units="cm"/>
      <inkml:brushProperty name="height" value="0.05" units="cm"/>
    </inkml:brush>
  </inkml:definitions>
  <inkml:trace contextRef="#ctx0" brushRef="#br0">1 1 14616,'0'0'2079,"2"6"-345,58 153 2815,-30-69-2744,14 82-1805,-28-95 8,-2 28-1057,-7-49-3444,-4-31-5659,-8-63 7551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36.960"/>
    </inkml:context>
    <inkml:brush xml:id="br0">
      <inkml:brushProperty name="width" value="0.05" units="cm"/>
      <inkml:brushProperty name="height" value="0.05" units="cm"/>
    </inkml:brush>
  </inkml:definitions>
  <inkml:trace contextRef="#ctx0" brushRef="#br0">0 84 13624,'1'-1'122,"-1"0"1,1 0-1,0 1 1,-1-1 0,1 0-1,0 0 1,-1 1 0,1-1-1,0 0 1,0 1-1,0-1 1,-1 0 0,1 1-1,0 0 1,0-1 0,0 1-1,0-1 1,0 1-1,0 0 1,0 0 0,0-1-1,1 1-122,33-3 4161,-22 2-3444,201-12 1421,-35 0-2480,-174 12 113,0 1 0,0-1 0,-1 0 0,1-1 0,0 1 0,-1-1 0,1 0 0,2-1 229,28-13-3445,-3 5-5975,-74 26 7106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48"/>
    </inkml:context>
    <inkml:brush xml:id="br0">
      <inkml:brushProperty name="width" value="0.05" units="cm"/>
      <inkml:brushProperty name="height" value="0.05" units="cm"/>
    </inkml:brush>
  </inkml:definitions>
  <inkml:trace contextRef="#ctx0" brushRef="#br0">0 44 7448,'0'0'1353,"0"0"2,0 0-15,0 0-50,0 0-179,0 0-84,0 0-174,0 0-67,0 0-108,0 0-40,0 0-60,0 0-33,0 0-84,1 8-94,52 214 674,-18-129-535,95 244 804,-97-255-950,-21-105-330,-1 0 0,-2-1 0,0 0 0,-1-1 0,-2-1-30,25-133 86,-28 139-76,8-49 2,0 14 0,1-10 9,3 0-1,4-1-20,-1 13 6,-12 34 2,-3 5 5,12-40 59,-14 52-66,-1 2 2,0 0 0,0 0 0,3 1-1,13 6 1,-13-5-5,1-1 0,-1 1 0,0 0 0,1 0 0,-1 0 0,0 0 0,0 0 0,0 1 0,0 0-3,3 2 16,-4-4-8,-2-1 9,0 0 12,0 0 1,0 0-10,0 0-43,0 0-180,0 0-157,0 0-446,0 0-106,0 0-2243,0 0-8995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49"/>
    </inkml:context>
    <inkml:brush xml:id="br0">
      <inkml:brushProperty name="width" value="0.05" units="cm"/>
      <inkml:brushProperty name="height" value="0.05" units="cm"/>
    </inkml:brush>
  </inkml:definitions>
  <inkml:trace contextRef="#ctx0" brushRef="#br0">0 63 8432,'0'0'1552,"0"0"-67,0 0-265,0 0-93,0 0-126,0 0-64,0 0-146,5 9-159,14 35 236,-2 1 0,2 12-868,30 114 1172,-7-23 112,-37-129-1235,6 23 334,15 34-383,-12-36 123,-7-21-17,0 0 0,0 0 0,2-1-1,7 11-105,-15-27 100,-1-2 4,0 0-62,13-33 83,-11 25-122,17-58 72,-4-1-1,2-33-74,-9 54 3,27-180 37,-7 32-475,-21 164-497,2 1-3297,-3 9-4980,-14 44 6941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28.927"/>
    </inkml:context>
    <inkml:brush xml:id="br0">
      <inkml:brushProperty name="width" value="0.05" units="cm"/>
      <inkml:brushProperty name="height" value="0.05" units="cm"/>
    </inkml:brush>
  </inkml:definitions>
  <inkml:trace contextRef="#ctx0" brushRef="#br0">413 139 12376,'0'0'1657,"-2"-4"-272,-11-16-160,0 1 0,-1 1 0,-1 0 0,-13-12-1225,24 27 70,-1 0 0,0 0 0,0 0-1,0 1 1,0 0 0,0 0 0,-1 0 0,1 1 0,-1 0 0,1 0-1,-2 0-68,-2-1 66,2 1-4,1 0 0,0 0 1,0 1-1,-1 0 0,1 0 0,0 0 0,-1 1 0,1 0 1,0 0-1,0 1 0,0 0 0,0 0 0,-4 2-63,-3 2 43,-1 1 0,1 0-1,-10 8-42,21-13 12,-9 5 33,1 1 0,0 0 0,1 1 0,0 0 0,1 0 0,-1 1 0,2 0 0,-1 0 0,2 1 0,-5 8-45,11-19 1,0 1 1,-1 0-1,1-1 0,0 1 1,0 0-1,0 0 1,0-1-1,0 1 1,0 0-1,0 0 1,0-1-1,0 1 0,0 0 1,0 0-1,0-1 1,1 1-1,-1 0 1,0-1-1,0 1 1,1 0-1,-1-1 0,1 1 1,-1 0-1,1-1-1,18 55 60,-19-55-59,0 1 0,0 0 0,0-1-1,0 1 1,0 0 0,0-1 0,0 1-1,1 0 1,-1-1 0,0 1 0,0-1-1,1 1 1,-1 0 0,1-1 0,-1 1-1,0-1 1,1 1 0,-1-1 0,1 1 0,-1-1-1,1 1 1,-1-1 0,1 0 0,0 1-1,-1-1 1,1 0 0,-1 1 0,2-1-1,29 10 12,14 0-10,8 2-2,6 3 2,-2 4 3,-1 2-2,-40-14 4,0 1 0,0 1 0,-1 0 1,0 1-1,-1 0 0,0 1 0,6 6-7,-14-10 14,0-1 0,-1 1-1,0 0 1,0 0 0,0 1-1,-1-1 1,0 1 0,-1 0 0,0 0-1,0 1 1,0-1 0,-1 1-1,-1-1 1,1 1 0,-1 7-14,-2 3 55,0 0 0,-2 0 0,0 0 0,-1 0 0,-1-1 0,-5 11-55,6-15 14,2-10-10,1 0-1,0-1 1,-1 1-1,0-1 1,1 1-1,-1-1 0,-1 0 1,1 0-1,0 0 1,-1 0-1,0 0-3,-5 6 13,-1-1 0,0 0 0,0-1 0,0 0 0,-1 0-1,0-1 1,0 0 0,-1-1 0,0 0 0,1-1 0,-4 0-13,2 0 7,9-3-5,0 0 1,-1 0-1,1 0 0,0-1 0,-1 1 1,1-1-1,0 0 0,0 0 1,-1 0-1,1 0 0,0-1 0,-2 0-2,-5 0 2,-1-1-1,1-1 0,0 0 1,0 0-1,0-1 0,1 0 1,-1 0-1,1-1 0,0-1 1,0 0-1,1 0 0,-2-2-1,0 0-19,8 6-13,-1-1 1,1 1-1,-1-1 0,1 0 1,0 1-1,0-1 1,0 0-1,0 0 0,0 0 1,1 0-1,-1-1 1,1 0 31,-3-4-202,1-1 1,0 0 0,1 0 0,0 0 0,0 0-1,1 0 1,0 0 0,1 0 0,-1 0-1,2-1 1,0 1 0,0 0 0,1-5 201,6-4-57,9-28-2664,-3-1-6797,-33 110 7149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49"/>
    </inkml:context>
    <inkml:brush xml:id="br0">
      <inkml:brushProperty name="width" value="0.05" units="cm"/>
      <inkml:brushProperty name="height" value="0.05" units="cm"/>
    </inkml:brush>
  </inkml:definitions>
  <inkml:trace contextRef="#ctx0" brushRef="#br0">12 1 8520,'0'0'1920,"0"0"-54,0 0-212,0 0-108,0 0-213,0 7-266,7 121 932,-16-7-1037,3-58-588,2 16-374,6-65-520,1-16-384,10-35-3296,-7 17-3976,-14 47 6183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50"/>
    </inkml:context>
    <inkml:brush xml:id="br0">
      <inkml:brushProperty name="width" value="0.05" units="cm"/>
      <inkml:brushProperty name="height" value="0.05" units="cm"/>
    </inkml:brush>
  </inkml:definitions>
  <inkml:trace contextRef="#ctx0" brushRef="#br0">0 0 11032,'0'0'1737,"0"0"-72,0 0-307,0 0-149,0 0-281,0 0-192,0 0-504,0 0-290,0 0-670,0 0-178,0 0-1758,0 0-6869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51"/>
    </inkml:context>
    <inkml:brush xml:id="br0">
      <inkml:brushProperty name="width" value="0.05" units="cm"/>
      <inkml:brushProperty name="height" value="0.05" units="cm"/>
    </inkml:brush>
  </inkml:definitions>
  <inkml:trace contextRef="#ctx0" brushRef="#br0">0 192 4128,'0'0'1944,"0"0"-40,0 0-160,2 7-324,9 46 402,-2-1 0,-3 2 0,-2-1 0,-2 0 0,-4 36-1822,0-80 369,-1-15-202,-3-29 88,-2-194 111,10 188-247,2 0 0,1 0 0,6-17-119,-9 47 25,1-4-10,0-1 0,1 2 0,1-1 0,1 0 1,2-4-16,-7 18 3,-1 1 0,1 0 0,-1-1 0,1 1 0,-1-1-1,1 1 1,0-1 0,-1 1 0,1 0 0,0 0 0,-1-1 0,1 1 0,0 0 0,0 0 0,-1 0 0,1 0 0,0 0 0,0 0 0,-1 0 0,1 0 0,0 0 0,0 0 0,-1 0 0,1 0 0,0 0 0,-1 1 0,1-1 0,0 0 0,0 1-3,0-1 7,3 2-2,0-1-1,-1 1 1,1 0-1,-1 0 1,1 0-1,-1 1 1,0-1 0,0 1-1,0 0 1,0-1-1,0 1 1,-1 1-1,0-1 1,1 0-1,-1 1 1,0-1 0,0 1-5,4 8 33,0 1 0,-1 0 0,0 1 1,0 1-34,9 45 200,3 97 298,-13-93-340,-4-23-59,4 79-566,-1-111 903,1 1-4963,0-1-5409,-8-22 7450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52"/>
    </inkml:context>
    <inkml:brush xml:id="br0">
      <inkml:brushProperty name="width" value="0.05" units="cm"/>
      <inkml:brushProperty name="height" value="0.05" units="cm"/>
    </inkml:brush>
  </inkml:definitions>
  <inkml:trace contextRef="#ctx0" brushRef="#br0">280 0 12192,'0'0'1953,"3"9"-321,23 83 3302,1 29-4934,-13-41 632,8 133 426,-14-132-780,9 149 266,-12-200-414,-4-26-4,-5-20-94,-1-1-20,-1 0 0,-1 0-1,0 1 1,-2 0 0,1 0-1,-2 1 1,0 0 0,-1 1-1,0 0 1,-2 1 0,1 0-1,-10-7-11,-67-55 14,84 70-11,-39-29 21,41 32-22,0 0 0,-1 1 0,1-1 0,-1 0 0,0 1 0,0 0 0,1 0 0,-1 0 0,0 0 0,0 1 0,0-1 0,0 1 0,-3 0-2,4 1 1,1-1 0,-1 0 0,0 1 0,1 0 0,-1 0 0,1 0 0,-1 0 0,1 0 1,0 0-1,-1 0 0,1 1 0,0-1 0,0 1 0,0 0 0,-1 1-1,-13 19 1,4 6-1,5 5 2,7-16 11,0 1 1,1-1-1,1 0 0,1 0 1,0 0-1,1 0 1,1 0-1,1-1 1,0 0-1,1 0-13,2 5 79,0 0 0,2 0 0,0-1 0,13 17-79,-1-13 26,-22-23-24,1 0 1,-1 1-1,0-1 1,1 0-1,-1 0 1,1 0-1,-1 0 0,1 0 1,0-1-1,-1 1 1,1 0-1,0-1 1,0 1-1,0-1 1,-1 0-1,1 1 1,0-1-1,0 0 1,1 0-3,4 0 6,2 1-233,1-1 0,0-1 0,-1 0 1,1 0-1,-1 0 0,1-1 0,-1-1 0,0 0 0,0 0 0,1-1 227,7-2-1895,18-5-9046,-81 26 8252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53"/>
    </inkml:context>
    <inkml:brush xml:id="br0">
      <inkml:brushProperty name="width" value="0.05" units="cm"/>
      <inkml:brushProperty name="height" value="0.05" units="cm"/>
    </inkml:brush>
  </inkml:definitions>
  <inkml:trace contextRef="#ctx0" brushRef="#br0">19 37 9776,'1'1'10,"15"6"1607,-21-16 200,3 6-637,-24-23 2251,24 24-2871,4 1-431,0 0-1,1 1 0,-1-1 1,1 0-1,-1 1 0,0 0 1,1 0-1,-1-1 0,1 2 0,-1-1 1,0 0-1,1 0 0,-1 1 1,3 0-129,0-1 55,203 4 1770,-25-1-1102,-132 0-91,-17 0-3996,-12-2-8871,-30-1 9995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54"/>
    </inkml:context>
    <inkml:brush xml:id="br0">
      <inkml:brushProperty name="width" value="0.05" units="cm"/>
      <inkml:brushProperty name="height" value="0.05" units="cm"/>
    </inkml:brush>
  </inkml:definitions>
  <inkml:trace contextRef="#ctx0" brushRef="#br0">5 1 5744,'0'0'1841,"0"0"-53,0 0-233,0 0-98,0 0-153,0 0-103,1 4-274,11 255 2673,-11-176-3010,-6 119 425,0-116-686,3-48-137,-4 104-56,11-170-839,3-1-608,6-39-2297,-6 36-4935,-18 74 6421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55"/>
    </inkml:context>
    <inkml:brush xml:id="br0">
      <inkml:brushProperty name="width" value="0.05" units="cm"/>
      <inkml:brushProperty name="height" value="0.05" units="cm"/>
    </inkml:brush>
  </inkml:definitions>
  <inkml:trace contextRef="#ctx0" brushRef="#br0">0 1 8072,'0'0'1465,"0"0"-53,0 0-232,1 9-241,0 77 690,-2-35-553,3 0 0,4 18-1076,16 92 1594,-15-128-1000,1 0 0,11 27-594,-19-59 20,0 0-1,0 0 0,1 0 0,-1 0 0,0 0 0,1 0 1,-1 0-1,1 0 0,-1-1 0,1 1 0,-1 0 0,1 0 1,0 0-1,-1-1 0,1 1 0,0 0 0,0-1 1,0 1-1,-1-1 0,1 1 0,0-1 0,0 1 0,0-1 1,0 1-1,0-1 0,0 0 0,0 0 0,0 1 0,0-1 1,0 0-1,0 0 0,0 0 0,0 0 0,0 0 0,0 0 1,0-1-1,0 1 0,0 0 0,0 0 0,0-1 1,0 1-1,0-1 0,0 1 0,-1-1 0,1 1 0,0-1 1,0 1-1,0-1 0,-1 0 0,1 1 0,0-1 0,0 0-19,5-4 65,-1-1 0,1 0 0,-1 0 0,0-1 0,4-6-65,10-18 104,-1-2 1,-1 0-1,-1-1 0,-3 0 1,0-2-1,-2 0-104,-8 22 23,-1 0 0,0-1-1,-1 1 1,0-1 0,-1 1-1,-1-1 1,0 1 0,-2-4-23,3 16 8,-1 2-7,-1 1 0,1-1 0,0 1 1,0 0-1,0 0 0,0 0 0,0-1 1,0 1-1,0 0 0,1 0 1,-1 0-1,0 0 0,0 1 0,1-1 1,-1 0-1,1 0 0,-1 0 0,1 1 1,-1-1-1,1 0 0,0 0 0,0 1 1,0-1-1,-1 0 0,1 0 0,0 1 1,0-1-1,1 1-1,-2 0 1,-1 23 142,1 0 1,1 0 0,1 0 0,2 0-1,0 1-143,46 156 520,-37-145-490,-9-31-32,2-3 2,-4-2-38,0 0-1,0-1 1,0 1-1,0 0 0,0-1 1,0 1-1,0-1 1,0 1-1,0-1 1,0 0-1,0 1 0,0-1 1,0 0-1,0 0 1,0 0-1,0 0 1,0 0-1,1 0 0,-1 0 1,0 0-1,0 0 1,0 0-1,0 0 0,0-1 1,0 1-1,0-1 1,0 1-1,0-1 1,0 1-1,0-1 0,0 1 1,0-1-1,0 0 1,-1 1-1,1-1 1,0 0-1,0 0 0,0 0 39,31-32-2006,36-58-1107,-25 32-8133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56"/>
    </inkml:context>
    <inkml:brush xml:id="br0">
      <inkml:brushProperty name="width" value="0.05" units="cm"/>
      <inkml:brushProperty name="height" value="0.05" units="cm"/>
    </inkml:brush>
  </inkml:definitions>
  <inkml:trace contextRef="#ctx0" brushRef="#br0">0 0 11032,'11'4'-856,"-10"-4"993,0 0 0,-1 0 0,1 0 0,0 1 1,-1-1-1,1 0 0,0 0 0,-1 1 0,1-1 0,0 0 0,-1 0 0,1 1 0,-1-1 0,1 1 0,-1-1 0,1 1 0,-1-1 0,1 1 0,-1-1 1,1 1-1,-1-1 0,1 1 0,-1-1 0,0 1 0,1 0 0,-1-1 0,0 1 0,0 0 0,0-1 0,1 1 0,-1 0 0,0-1 0,0 1 1,0 0-1,0 0 0,0-1 0,0 1 0,0 0 0,0-1 0,0 1 0,-1 0-137,2 15 987,32 200 2145,-3-21-1510,-27-178-1213,-1-20-198,-3-30-33,-7-12-81,2 20-36,2 0 0,1 0 0,1 0 0,0 0 0,4-25-61,-1 35 10,0-2 9,0 0 0,2 0 0,0 0 0,1 0 0,0 0 0,1 1 0,1-1 0,1 1 0,2-3-19,-8 18 2,-1 1 0,0-1 0,1 0 0,-1 0 0,1 1 0,-1-1 0,1 0 1,-1 1-1,1-1 0,0 1 0,-1-1 0,1 1 0,0-1 0,-1 1 0,1-1 0,0 1 0,0-1 0,-1 1 0,1 0 0,0 0 0,0-1 0,0 1 1,0 0-1,-1 0 0,1 0 0,0 0 0,0 0 0,0 0 0,0 0 0,-1 0 0,1 0 0,0 1 0,0-1 0,0 0 0,0 0 0,-1 1 0,1-1 0,0 0 1,0 1-1,-1-1 0,1 1 0,0-1 0,-1 1 0,1-1 0,-1 1 0,1 0 0,0-1 0,-1 1 0,1 0 0,-1 0-2,4 4 17,0 0-1,0 1 1,-1-1 0,0 1-1,0 0 1,1 4-17,6 15 81,-1 1 1,-1-1 0,-2 1 0,1 11-82,1 41 371,-2 19-371,-3-38 132,-3-41-148,-1-13-31,1-1 0,0 0 0,0 1-1,1-1 1,-1 0 0,1 0 0,0 0 0,0 1-1,0-1 1,0 0 47,-1-4-30,1 0-1,-1 1 0,0-1 1,0 0-1,0 0 0,0 0 1,0 0-1,0 0 0,0 0 1,0 1-1,1-1 0,-1 0 1,0 0-1,0 0 0,0 0 1,0 0-1,0 0 0,1 0 0,-1 0 1,0 0-1,0 1 0,0-1 1,0 0-1,1 0 0,-1 0 1,0 0-1,0 0 0,0 0 1,0 0-1,1 0 0,-1 0 1,0 0-1,0 0 0,0 0 1,0-1-1,1 1 0,-1 0 1,0 0-1,0 0 0,0 0 1,0 0-1,0 0 0,1 0 1,-1 0-1,0 0 0,0 0 1,0-1-1,0 1 0,0 0 1,0 0-1,0 0 0,1 0 1,-1 0-1,0-1 31,9-13-770,3-15 481,-12 29 278,5-14-2577,5-12-7184,-23 60 7339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57"/>
    </inkml:context>
    <inkml:brush xml:id="br0">
      <inkml:brushProperty name="width" value="0.05" units="cm"/>
      <inkml:brushProperty name="height" value="0.05" units="cm"/>
    </inkml:brush>
  </inkml:definitions>
  <inkml:trace contextRef="#ctx0" brushRef="#br0">1 64 12912,'5'12'782,"-1"1"1,0 0-1,-1 0 1,1 6-783,5 16 1685,-1-8-1076,-1 0-1,-1 1 1,-2 0-1,2 25-608,-2-17 161,3 39 844,4 18 46,-13-172-531,-5 26-425,-8-166 51,14 203-139,1 0 1,1 0-1,0 0 0,1 0 0,1 0 0,1 1 1,0-1-1,1 1 0,0 0 0,3-5-7,-7 19 2,0 1-1,-1-1 1,1 0-1,0 1 1,0-1-1,0 1 1,-1-1-1,1 1 1,0-1-1,0 1 1,0-1-1,0 1 1,0 0-1,0 0 1,0-1-1,0 1 0,0 0 1,0 0-1,0 0 1,0 0-1,0 0 1,0 0-1,0 0 1,0 1-1,0-1 1,0 0-1,0 0 1,0 1-1,0-1-1,0 1 4,5 0 18,-1 1 0,0 0 0,0 1-1,0 0 1,0-1 0,0 1 0,-1 1 0,0-1 0,1 1 0,-1 0-1,0 0 1,-1 0 0,1 0 0,-1 0 0,0 1 0,1 0-22,7 14 99,0 0 1,-1 0-1,2 7-99,-5-11 25,12 35 165,0 24 359,3 35-549,-12-37 59,-9-60-75,-1-4-35,1 0-1,0 0 1,0 0-1,1 0 1,0 0-1,0-1 1,3 7 51,-5-14-26,0 0 1,0 0 0,0 0 0,0 1-1,0-1 1,0 0 0,0 0 0,0 0-1,0 1 1,0-1 0,0 0 0,1 0 0,-1 0-1,0 1 1,0-1 0,0 0 0,0 0-1,0 0 1,0 0 0,1 0 0,-1 1-1,0-1 1,0 0 0,0 0 0,0 0-1,1 0 1,-1 0 0,0 0 0,0 0 0,0 0-1,1 0 1,-1 1 0,0-1 0,0 0-1,0 0 1,1 0 0,-1 0 0,0 0-1,0 0 1,0 0 0,1-1 0,-1 1-1,0 0 1,0 0 0,0 0 0,1 0 0,-1 0-1,0 0 1,0 0 0,0 0 0,0 0-1,1-1 1,-1 1 0,0 0 0,0 0-1,0 0 1,0 0 0,0 0 0,1-1 25,6-17-765,1-23 307,-8 40 427,3-19-3113,4-16-6712,-16 84 7438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58"/>
    </inkml:context>
    <inkml:brush xml:id="br0">
      <inkml:brushProperty name="width" value="0.05" units="cm"/>
      <inkml:brushProperty name="height" value="0.05" units="cm"/>
    </inkml:brush>
  </inkml:definitions>
  <inkml:trace contextRef="#ctx0" brushRef="#br0">78 337 11656,'0'0'1808,"0"0"-82,0 0-323,0 0-166,0 0-354,0 0-171,0 0-344,4-5-130,4-5-191,-1-1 0,0 0 0,-1 0 0,0-1 0,-1 0 0,0 0 0,-1 0 0,0 0 0,-1-1-1,0 1 1,-1-1 0,0 0 0,-1 0 0,-1 0 0,0 0 0,-1 0 0,0 0 0,-1 1 0,0-1 0,-1 0-1,-1 1 1,0-1-47,2 6 22,-12-23 100,14 29-118,-1 0-1,1 0 1,-1 0 0,0 1 0,1-1 0,-1 0 0,0 1 0,0-1 0,0 0-1,0 1 1,1-1 0,-1 1 0,0-1 0,0 1 0,0-1 0,0 1 0,0 0 0,0-1-1,0 1 1,0 0 0,0 0 0,-1 0 0,1 0 0,0 0 0,0 0 0,0 0-1,0 0 1,-1 1-4,-18 1 196,18-3-187,0 1-1,0 0 1,0 0-1,0 0 1,0 0 0,0 0-1,0 1 1,0-1-1,0 0 1,0 1 0,0 0-1,0-1 1,0 1 0,0 0-1,0 0 1,1 0-1,-1 0 1,0 0 0,1 1-1,-1-1 1,1 0-1,-1 1 1,1-1 0,0 1-1,-1 0 1,1-1-1,0 2-8,-3 6 48,1 1 0,1 0 0,0 0 0,0 0 0,1-1 0,0 2 0,0-1 0,2 0 0,-1 0 0,1 4-48,4 21 223,2 1-1,2 5-222,-4-19 43,0-5 49,0-1 0,1 0 1,1 0-1,1-1 0,0 1 0,1-2 0,0 1 0,1-1 0,3 3-92,-9-13 9,-1 0 30,0 0 1,0 0-1,1 0 1,0-1-1,0 1 1,0-1 0,0 0-1,0 0 1,1-1-1,1 2-39,-1-1 13,-3-3-21,1 1 0,-1 0 0,0 0 0,1-1 1,-1 1-1,1-1 0,-1 0 0,0 0 0,1 1 1,-1-2-1,1 1 0,-1 0 0,1 0 0,-1-1 1,1 0-1,0 0 8,36-14-877,-34 12 705,3-1-190,0 0-1,0 0 0,0-1 0,-1 0 1,1 0-1,-1-1 0,0 0 363,36-29-2937,-9 9-6281,-80 61 6929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29.340"/>
    </inkml:context>
    <inkml:brush xml:id="br0">
      <inkml:brushProperty name="width" value="0.05" units="cm"/>
      <inkml:brushProperty name="height" value="0.05" units="cm"/>
    </inkml:brush>
  </inkml:definitions>
  <inkml:trace contextRef="#ctx0" brushRef="#br0">0 1 9776,'5'10'473,"-3"-7"-41,0 1-1,-1-1 0,1 1 1,-1 0-1,0-1 0,0 1 0,0 0 1,-1 0-1,1 0 0,-1 0 1,0 0-1,0 3-431,-3 19 1094,2 0 1,2-1-1,0 1 1,2 5-1095,16 99 680,-11-81-454,29 198 1320,-4-37-970,-13-80-16,-2-16-168,7 27-272,-22-142-431,-3 1 286,1 0-1,-1 0 0,0 0 0,1 1 0,-1-1 0,0 0 0,1 0 0,-1 0 0,0 0 0,0 0 1,1 0-1,-1 0 0,0 0 0,1-1 0,-1 1 0,0 0 0,1 0 0,-1 0 0,0 0 0,1 0 1,-1 0-1,0-1 0,0 1 0,1 0 0,-1 0 0,0 0 0,0-1 0,0 1 0,1 0 0,-1 0 1,0-1-1,0 1 0,0 0 0,1 0 0,-1-1 0,0 1 0,0 0 0,0-1 0,0 1 0,0 0 1,0-1-1,0 1 26,10-159-4188,-8 40-6553,-4 199 8629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09:55.459"/>
    </inkml:context>
    <inkml:brush xml:id="br0">
      <inkml:brushProperty name="width" value="0.05" units="cm"/>
      <inkml:brushProperty name="height" value="0.05" units="cm"/>
    </inkml:brush>
  </inkml:definitions>
  <inkml:trace contextRef="#ctx0" brushRef="#br0">0 0 11120,'0'0'2329,"0"0"-89,0 0-378,4 10-388,2 1-1244,11 37 1130,11 75 1936,2 42-3296,-20-95 1255,-3 21-1255,-2-24 515,9 153 85,-5-102 53,-4-32-564,-3-37-503,-3-58-14,-5-27 185,2 7-3244,-1-4-8799,11 76 9249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10:00.425"/>
    </inkml:context>
    <inkml:brush xml:id="br0">
      <inkml:brushProperty name="width" value="0.1" units="cm"/>
      <inkml:brushProperty name="height" value="0.1" units="cm"/>
      <inkml:brushProperty name="color" value="#AE198D"/>
      <inkml:brushProperty name="inkEffects" value="galaxy"/>
      <inkml:brushProperty name="anchorX" value="-2224.14331"/>
      <inkml:brushProperty name="anchorY" value="-1925.72754"/>
      <inkml:brushProperty name="scaleFactor" value="0.5"/>
    </inkml:brush>
  </inkml:definitions>
  <inkml:trace contextRef="#ctx0" brushRef="#br0">3476 4866 2160,'0'0'0,"0"0"1056,0 0 9,0 0 250,0 0-62,0 0-284,0 0 102,0 0-328,0 0 90,0 0-462,0 0 130,0 0-193,0 0 39,-3 7-402,1 2 483,0-1-535,-2 6 534,-2 8-534,0-2 571,2-2-581,-2 4 586,1 6-586,0-3 558,1-5-550,1 4 546,0 3-546,0-3 490,1-6-474,1 3 466,1 1-466,1-4 457,0-4-455,1 2 454,2 1-454,-1-3 342,0-2-310,2 0 294,2 2-294,-1-3 350,-1-1-366,2 0 374,1 0-374,-1-1 234,-1-3-194,2 1 174,3 0-174,-1-1 155,-1-1-149,2-1 146,3 0-146,-2-1 81,-2 0-63,4-2 63,2 0-65,-1-1 141,-3-1-163,4 0 174,6-2-174,-3 0 127,-3 0-113,3 0 106,3-3-106,-2 1 106,-4 1-106,3-3 115,6-4-118,-4 1 176,-4 1-192,3-4 200,3-3-200,-3 1 191,-5 3-188,3-6 195,2-7-198,-4 1 144,-3 4-128,2-4 120,0-6-120,-3 4 74,-3 4-61,0-2 54,-1-6-54,-2 5 82,-1 4-90,-2-3 94,0-4-94,-2 3 94,0 5-94,-2-4 94,-1-6-94,-1 4 94,1 5-94,-2-3 103,0-3-105,-1 4 106,2 4-106,-3-2 106,-6-4-106,2 4 171,0 5-190,-3-5 200,-5-7-200,2 4 88,2 3-56,-2-2 50,-4-3-53,3 5 35,3 3-29,-4 0 35,-4-2-38,3 4 59,3 4-64,-3 0 66,-4 0-66,4 2 75,3 3-78,-2 0 90,-5 1-93,4 2 94,3 0-94,-3 2 103,-3 1-105,3 0 59,4 1-46,-4 0 50,-4 1-53,2 0 72,4 0-77,-4 2 80,-6 2-80,3 1 24,4-1-8,-3 2 10,-6 2-13,5-1 23,4-1-25,-2 2 26,-4 4-26,4-1 17,5-3-15,-3 5 23,-2 7-25,3-2 17,5-3-15,-2 5 23,-1 6-25,2-2 147,4-6-182,-1 6 200,-1 4-200,2-3 70,2-6-33,0 5 14,0 4-14,2-4 79,1-5-97,0 3 115,0 6-118,1-4 64,1-5-48,0 6 50,0 7-53,1-4 35,0-5-29,1 6 26,0 5-26,1-4 54,0-6-62,0 4 66,2 4-66,-1-4 38,0-5-30,2 2 35,0 5-38,1-5 22,-1-5-17,2 3 23,3 4-25,0-4 7,-2-5-2,4 4 0,4 5 0,-1-3 0,-2-5 0,5 4 0,6 6 0,-2-5 0,-2-4 0,5 3 0,7 6 0,-4-5 0,-3-5 0,4 4 10,8 2-13,-5-4 32,-5-5-37,5 2 40,5 2-40,-3-4 31,-7-3-28,5 0 35,8 1-38,-6-4 180,-5-2-220,10 1 250,14 0-253,-5-2 142,-8-2-110,10 0 103,9-2-105,-8-2 115,-9 0-118,2-2 130,2-3-133,-9-1 180,-8 1-193,4-4 210,4-3-213,-6 0 139,-5 1-117,5-5 106,7-7-106,-4 1 171,-6 3-190,9-10 210,13-13-213,-5 3 204,-7 5-201,6-8 200,3-11-200,-7 7 200,-8 7-200,1-7 210,0-9-213,-5 6 214,-7 9-214,2-8 223,0-12-225,-3 8 151,-5 9-130,1-8 120,0-8-120,-3 7 46,-3 10-25,1-6 14,-2-10-14,0 9 32,-2 9-37,-1-10 50,-2-11-53,-1 6 194,0 11-234,-2-8 263,-3-6-265,-1 9 145,2 9-111,-3-2 103,-4-2-105,2 7 181,0 9-203,-3-7 223,-8-11-225,2 4 95,3 8-58,-8-10 50,-11-10-53,3 6 138,5 8-162,-9-5 174,-10-4-174,6 6 80,6 10-53,-5-4 50,-8-3-53,8 7 72,6 6-77,-5-2 90,-7-3-93,6 4 56,7 5-45,-6-2 40,-9-4-40,6 5 31,7 4-28,-8-2 26,-9-1-26,6 4 17,9 4-15,-5 0 23,-3 2-25,7 2 35,8 2-38,-3 0 50,-7-2-53,6 0 35,6 3-29,-7 0 26,-10 2-26,5 1 17,7 2-15,-10 4 23,-15 8-25,6 1 45,9-1-51,-7 7 54,-5 8-54,9-2 16,9-3-5,-4 6 10,-3 9-13,7-3 4,7-6-1,-3 8 0,-6 8 0,5-5 0,7-6 0,-5 9 0,-7 14 0,6-6 0,6-9 0,-5 9 0,-3 10 0,4-9 0,6-9 0,-3 6 0,-2 9 0,5-9-9,5-9 12,-2 10-5,-3 13 2,4-7-9,3-9 12,-1 8-14,-4 10 14,3-9-14,3-11 14,-1 8-14,-2 8 14,2-8-33,4-11 38,-2 10-40,-1 12 40,1-8-30,4-9 27,0 8-26,1 10 26,2-8-54,2-12 62,2 9-66,2 8 66,1-8-85,0-11 91,4 8-85,6 10 82,-1-9-33,0-9 20,4 7-5,6 8 2,0-7-28,-4-10 36,16 13-40,24 20 40,-3-7-12,-5-11 4,12 9 0,14 6 0,-8-10-18,-13-13 23,11 4-17,11 1 15,-9-8-5,-13-10 2,13 3 0,15 2 0,-9-7 0,-12-6 0,10 0 0,12-1 0,-12-5 10,-13-5-13,12 1 23,14 2-25,-10-3 45,-14-3-51,10-2 63,12-3-65,-12-2 141,-14-2-163,12-2 183,15-3-185,-11-1 130,-13 1-114,11-3 115,12-3-118,-12 0 120,-13 1-120,10-3 120,13-6-120,-11 2 176,-12 2-192,10-6 200,13-9-200,-9 2 135,-14 4-116,11-12 106,10-17-106,-11 4 115,-13 7-118,10-10 120,12-14-120,-9 7 111,-12 11-108,6-11 106,6-17-106,-10 10 171,-11 10-190,2-12 200,1-17-200,-9 11 191,-9 13-188,1-16 195,1-21-198,-7 11 98,-5 15-69,-1-16 54,-3-19-54,-2 14 138,-5 16-162,-1-15 183,-3-23-185,-2 14 83,-1 19-54,-2-19 50,-2-22-53,0 14 72,0 20-77,-4-14 90,-6-16-93,0 16 56,1 21-45,-4-15 40,-7-16-40,3 14 115,3 20-136,-7-13 146,-8-16-146,3 16 183,5 18-194,-10-15 200,-14-17-200,5 14 88,7 16-56,-9-11 50,-10-13-53,7 14 82,9 18-90,-8-10 103,-9-7-105,7 12 153,10 15-167,-11-3 183,-15-2-185,8 12 83,9 11-54,-9-1 50,-12 1-53,10 7 44,11 7-41,-13 1 40,-16-1-40,9 4 22,11 6-17,-11-1 23,-14 0-25,11 4 17,13 2-15,-13 1 14,-17-1-14,10 3 32,15 1-37,-15 1 50,-16 2-53,12 1 35,15 1-29,-16 5 26,-23 6-26,14 1 7,16-1-2,-16 7 0,-18 10 0,14-2 0,20-4 0,-15 11 0,-17 14 0,15-3-9,18-8 12,-12 9-14,-14 9 14,15-7-51,17-9 61,-9 6-57,-11 8 55,14-6-147,16-10 173,-7 10-177,-6 15 175,12-7-90,13-10 66,-6 14-45,-7 18 42,8-9-40,12-12 40,-6 16-40,-7 20 40,9-11-58,9-13 63,-3 11-66,-2 14 66,8-13-85,6-16 91,0 11-85,-2 14 82,5-13-98,5-15 103,0 11-97,1 10 95,3-11-103,3-14 105,1 12-106,3 15 106,2-10-106,2-13 106,1 13-106,4 17 106,1-11-106,0-14 106,4 13-106,5 17 106,-1-11-106,-2-17 106,6 12-106,8 12 106,-2-13-69,-3-16 59,8 10-45,10 13 42,-2-13-30,-5-14 27,7 12-26,12 14 26,-6-12-54,-7-13 62,8 13-66,11 19 66,-7-13-76,-9-13 79,13 12-80,19 13 80,-8-13-52,-10-14 44,12 9-40,13 10 40,-10-11-68,-13-15 76,14 9-80,17 9 80,-10-12-52,-14-12 44,13 6-40,14 6 40,-11-10-12,-16-11 4,16 4 0,20 2 0,-11-8 0,-16-9 0,16 5 10,19 4-13,-13-5 14,-17-7-14,17 5 14,22 5-14,-14-6 42,-18-5-50,20 0 63,26 1-65,-15-6 75,-21-5-78,17-5 90,18-10-93,-18-3 234,-21-2-274,13-6 303,15-7-305,-16 2 157,-21 1-115,18-7 94,21-10-94,-14 4 112,-20 3-117,15-7 130,16-10-133,-16 5 180,-20 6-193,13-11 210,15-16-213,-17 5 195,-17 9-189,9-14 195,10-16-198,-15 7 144,-15 12-128,8-17 120,13-24-120,-12 11 120,-14 13-120,6-15 130,6-19-133,-11 14 115,-13 17-109,5-16 106,5-21-106,-8 13 106,-11 19-106,6-20 106,6-25-106,-7 16 106,-9 19-106,3-21 106,1-28-106,-7 17 106,-7 23-106,-1-21 106,-1-27-106,-4 19 41,-5 24-23,-3-21 14,-7-28-14,-2 20 4,-1 25-1,-6-19 10,-7-23-13,0 21 23,2 25-25,-8-18 35,-9-20-38,2 19 22,4 25-17,-7-14 23,-9-14-25,4 19 45,6 22-51,-10-15 63,-12-20-65,5 16 75,8 20-78,-14-18 90,-20-23-93,8 17 94,10 19-94,-13-14 103,-17-15-105,11 18 171,14 19-190,-16-11 200,-20-14-200,11 16 88,16 18-56,-18-7 50,-21-6-53,14 13 72,17 17-77,-13-8 90,-16-9-93,16 12 56,18 12-45,-18-6 40,-25-7-40,14 10 31,18 11-28,-22-3 26,-26 1-26,15 7 17,22 8-15,-21 4 23,-23 6-25,18 6-11,23 3 21,-17 9-17,-19 12 15,19 1-23,22 0 25,-18 12-17,-25 17 15,18-2-107,22-6 133,-19 11-137,-22 17 135,18-8-78,23-9 62,-14 13-54,-15 17 54,18-10-82,22-11 90,-15 10-85,-20 12 82,16-10-52,20-14 44,-17 9-40,-21 12 40,15-10-30,21-13 27,-13 12-26,-14 15 26,18-10-17,19-12 15,-12 11-14,-15 13 14,15-11-14,17-13 14,-6 12-14,-7 17 14,14-12-14,15-13 14,-5 11-5,-7 13 2,10-11-28,12-15 36,-7 13-40,-6 18 40,8-11-58,10-14 63,-2 14-66,-3 18 66,9-12-94,7-16 102,1 15-97,1 19 95,6-14-66,6-16 58,1 17-45,2 22 42,3-14-30,2-19 27,3 18-26,3 20 26,1-16-54,0-18 62,4 15-66,3 22 66,0-17-38,-2-19 30,4 15-26,2 16 26,-1-16-8,-1-19 3,3 10 0,5 11 0,-1-16-46,-3-18 59,10 22-57,17 34 55,-3-12-138,-5-18 162,7 15-174,5 13 174,-7-19-90,-7-21 66,2 4-45,3 1 42,-7-16-86,-5-17 99,5 3-97,10 3 95,-5-11-103,-6-11 105,11 6-97,13 8 95,-4-6-103,-9-10 105,10 8-97,10 9 95,-8-8-66,-10-7 58,11 5-45,13 6 42,-8-7-30,-10-8 27,8 2-26,11 1 26,-9-6-26,-12-7 26,5 1-17,5 2 15,-9-5-5,-10-4 2,5 1 0,5 1 0,-7-3-65,-8-4 84,9 0-94,11-2 94,-6-3-757,-8-1 946,10-6-1040,11-9 1040,-8-1-1096,-9-1 1112,-6 2-9457,0-1-1292,-25 7 14033,0-1-1403,0 0-12703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9:10:10.577"/>
    </inkml:context>
    <inkml:brush xml:id="br0">
      <inkml:brushProperty name="width" value="0.05" units="cm"/>
      <inkml:brushProperty name="height" value="0.05" units="cm"/>
    </inkml:brush>
  </inkml:definitions>
  <inkml:trace contextRef="#ctx0" brushRef="#br0">-19 0 5832,'0'0'1992,"0"0"-78,0 0-308,0 0-126,0 0-191,0 8-250,6 182 2216,-3-112-2797,10 140 368,-5-123-614,-3-53-154,11 174 582,-16-97-490,11-168-4286,-7 28-4771,-10 49 6711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29.679"/>
    </inkml:context>
    <inkml:brush xml:id="br0">
      <inkml:brushProperty name="width" value="0.05" units="cm"/>
      <inkml:brushProperty name="height" value="0.05" units="cm"/>
    </inkml:brush>
  </inkml:definitions>
  <inkml:trace contextRef="#ctx0" brushRef="#br0">1 75 12280,'20'31'260,"-19"-31"-187,-1 0 1,1 1 0,-1-1 0,1 0 0,-1 0 0,1 0 0,0 0-1,-1 0 1,1 0 0,-1 0 0,1-1 0,-1 1 0,1 0 0,0 0-1,-1 0 1,1 0 0,-1-1 0,1 1 0,-1 0 0,1-1 0,-1 1-1,1 0 1,-1-1 0,0 1 0,1-1 0,-1 1 0,1 0 0,-1-1-1,0 1 1,0-1 0,1 1 0,-1-1 0,0 0-74,1 0 169,27-35 1567,-24 30-1537,0 0 1,0 1-1,0-1 1,1 1-1,0 0 1,0 0 0,1 0-1,-1 1 1,1 0-1,0 0 1,1 0-200,2 3 226,1 3-170,0 1 0,0 1 0,-1 0 0,1 0 0,-1 1 0,0 0 0,0 0 0,0 1 0,-1 1 0,0-1 0,0 1 0,-1 0 0,1 1 0,-2 0 0,1 0 0,-1 1 0,4 7-56,10 15 262,-2 1 0,-1 1-1,-2 0 1,5 17-262,-14-32 50,-4-13-23,-1 0 1,1 0-1,-1 1 1,0-1-1,0 0 1,-1 1-1,0-1 1,0 1-1,0 3-27,-1 13 90,-1-1 0,-2 1-1,0-1 1,-1 1 0,-1-1 0,0 0-1,-4 3-89,4-9 31,3-9-3,0-1 1,0 1-1,0-1 1,-1 1-1,0-1 0,0 0 1,-1 1-29,-6 7 68,1-2 1,-1 1-1,-12 8-68,18-16-3,-1 0 0,1 0 1,-1 0-1,0-1 0,0 0 0,0 0 0,0-1 0,-1 1 0,1-2 0,-1 1 0,1 0 0,-3-1 3,5-1-25,1 1-1,-1-1 1,0 0-1,1 0 1,-1 0-1,1 0 1,-1-1-1,0 0 1,1 1-1,-1-1 1,1-1-1,-1 1 1,1 0-1,0-1 1,-1 0-1,1 0 1,0 0-1,0 0 1,0 0-1,0 0 1,1-1-1,-1 0 1,-1-2 25,0 0-102,1-1 0,1 1 1,-1-1-1,1 0 1,0 0-1,0 0 1,1 0-1,0 0 1,0 0-1,0 0 1,1-1-1,0 1 1,0-5 101,2-6-701,0 0 0,1 0 1,1 0-1,5-16 701,4-12-1994,0-3-6488,-31 112 6376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0.542"/>
    </inkml:context>
    <inkml:brush xml:id="br0">
      <inkml:brushProperty name="width" value="0.05" units="cm"/>
      <inkml:brushProperty name="height" value="0.05" units="cm"/>
    </inkml:brush>
  </inkml:definitions>
  <inkml:trace contextRef="#ctx0" brushRef="#br0">0 1 11480,'8'15'218,"-6"-12"-24,-1 0 1,1 1-1,-1-1 0,1 1 1,-1-1-1,0 1 1,0 0-1,-1-1 1,1 2-195,-2 6 2514,1-8-2273,-1 0 0,1 0 0,0-1 0,0 1 0,0 0 0,0 0 0,0 0 0,1-1 0,-1 1 0,1 0 0,0-1 0,0 1-1,0 0 1,0 0-241,49 96 1824,9 43-1050,32 101 244,-68-176-696,105 352 916,-104-310-768,-24-129-414,2-9 4,-28-239 218,24 243-264,-9-74 22,8 77-28,-21-246 46,22 249-54,1-55 0,1 30 2,0 44-2,0 0 0,0-1 1,0 1-1,0 0 0,1-1 1,-1 1-1,0 0 0,0 0 1,0-1-1,1 1 0,-1 0 1,0 0-1,0-1 0,0 1 1,1 0-1,-1 0 0,0 0 1,1-1-1,-1 1 0,0 0 1,0 0-1,1 0 0,-1 0 1,0 0-1,1 0 0,-1 0 1,0-1-1,1 1 0,-1 0 1,0 0-1,1 0 0,-1 0 1,0 0-1,1 1 0,-1-1 1,0 0-1,1 0 0,-1 0 1,0 0-1,0 0 0,17 10 3,-9 0-1,0 1 0,-1-1 1,-1 2-1,1-1 1,-2 1-1,0 0 1,3 10-3,31 100 36,-29-86-23,18 52 79,-3-24 223,30 57-315,-47-104 15,-6-13-11,1 0 0,-1 1 1,0-1-1,1 0 0,0-1 0,0 1 1,0 0-1,0-1 0,4 3-4,6 6 20,1 0 1,1-1-1,0-1 0,0 0 0,1-2 0,0 1 1,2-1-21,25 1 12,-3-11-7,-2-12-2,-32 11-2,0-1 1,-1 0 0,0 0 0,1 0 0,-1-1-1,-1 0 1,1 0 0,-1 0 0,0 0 0,0-1-1,0 0 1,-1 1 0,2-5-2,4-11 29,-1-1 1,-1 0 0,2-11-30,2-14 8,-5 0-3,0-2-2,-4 0 2,-3 0-4,-3 2-1,-4 3 0,2 28 7,0 0-1,-1 1 0,0 0 1,-1 0-1,-1 1 0,0 0 1,-1 0-1,-1 1 1,-10-10-7,20 24 1,1-1 0,-1 1 0,1-1 0,-1 1 0,1-1 0,-1 1 0,1-1 0,-1 1 0,1 0 0,-1-1 0,1 1 0,0 0 0,0-1 0,-1 1 0,1 0 0,0-1 0,0 1 0,-1 0 1,1 0-2,-2 10 7,1 0 0,-1 0 1,2 0-1,-1 0 1,2 0-1,0 0 1,0 0-1,3 11-7,-1-3 2,7 45 21,-4-43-19,15 55-2,-8-33 5,2-1 0,2 0 1,20 36-8,0-28 2,-25-36-18,1-2 0,1 1 1,0-2-1,1 0 0,0-1 0,0 0 0,1-1 0,0-1 0,1 0 1,6 1 15,-1 2-115,-16-8 51,0 0 1,0 0 0,0 0-1,1-1 1,5 2 63,-10-4-59,0 0 0,0 1 0,0-1 0,0 0 0,-1 0 0,1 0 0,0-1 0,0 1 0,0 0 0,0-1 0,-1 1 0,1-1 0,0 1 0,0-1 0,-1 0 0,1 0 0,-1 0 0,1 0 0,-1 0 0,1 0 0,-1 0 0,1-1 0,-1 1 0,0 0 59,4-5-304,-1 0-1,0 0 1,0 0 0,-1-1 0,1 1 0,-2-1 0,1 0 0,-1 0 0,0 0 0,0 0 0,0 0 0,-1-1 0,-1 1-1,1 0 1,-1-7 304,1-57-2251,-2 0 0,-7-31 2251,-3-26-10473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7T15:55:30.896"/>
    </inkml:context>
    <inkml:brush xml:id="br0">
      <inkml:brushProperty name="width" value="0.05" units="cm"/>
      <inkml:brushProperty name="height" value="0.05" units="cm"/>
    </inkml:brush>
  </inkml:definitions>
  <inkml:trace contextRef="#ctx0" brushRef="#br0">0 256 12728,'9'11'196,"-5"-6"121,0-1 0,0 1 0,-1 0 0,0 0 0,0 1-1,0-1 1,-1 1 0,0-1 0,0 1 0,1 5-317,5 21 656,0-1 1,2 0-1,1 0 0,2-2 1,0 1-1,2-1 0,6 5-656,0 3 777,-7-12-273,1-1 1,1 0-1,1 0 1,18 16-505,-20-19 417,-13-18-177,3 0-55,-5-4-177,0 1 1,0 0-1,0 0 0,0 0 1,0 0-1,0 0 1,0 0-1,0 0 1,0 0-1,0 0 1,0 0-1,0 0 1,0-1-1,0 1 0,0 0 1,0 0-1,0 0 1,0 0-1,0 0 1,0 0-1,0 0 1,0 0-1,0 0 1,0 0-1,0 0 1,0 0-1,0-1 0,0 1 1,0 0-1,1 0 1,-1 0-1,0 0 1,0 0-1,0 0 1,0 0-1,0 0 1,0 0-1,0 0 0,0 0 1,0 0-1,0 0 1,0 0-1,1 0 1,-1 0-1,0 0 1,0 0-1,0 0 1,0 0-1,0 0 1,0 0-1,0 0 0,0 0 1,0 0-1,0 0 1,1 0-1,-1 0 1,0 0-1,0 0 1,0 0-1,0 0 1,0 0-1,0 0 1,0 1-1,0-1 0,0 0 1,0 0-9,-15-41 73,-2 0-1,-10-16-72,-23-52 32,29 51 7,1 0 0,4-1 1,-4-26-40,19 80 2,0 0 0,1 0 1,-1 0-1,1-1 0,0 1 1,0 0-1,1 0 0,0 0 1,-1 0-1,2 0 0,-1 0 1,0 0-1,3-3-2,-2 4 2,0 1 0,0 0 0,1-1 0,0 1 0,0 1 0,0-1 0,0 0 0,0 1 0,0-1 0,1 1 1,-1 0-1,1 0 0,-1 0 0,1 1 0,0-1 0,0 1 0,2-1-2,22-9-225,0-1 1,-1-2 0,0 0-1,-1-2 1,23-19 224,-21 16-750,-11 9 411,3 0-3387,-5 2-6661,-35 19 7829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288D280-08CD-4A84-9B04-0CE981AC9006}" type="datetimeFigureOut">
              <a:rPr lang="en-US" smtClean="0"/>
              <a:t>5/9/2020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018E31A-2AE3-43C4-9532-988477D3175C}"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40365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8D280-08CD-4A84-9B04-0CE981AC9006}"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8E31A-2AE3-43C4-9532-988477D3175C}" type="slidenum">
              <a:rPr lang="en-US" smtClean="0"/>
              <a:t>‹#›</a:t>
            </a:fld>
            <a:endParaRPr lang="en-US"/>
          </a:p>
        </p:txBody>
      </p:sp>
    </p:spTree>
    <p:extLst>
      <p:ext uri="{BB962C8B-B14F-4D97-AF65-F5344CB8AC3E}">
        <p14:creationId xmlns:p14="http://schemas.microsoft.com/office/powerpoint/2010/main" val="177162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8D280-08CD-4A84-9B04-0CE981AC9006}"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8E31A-2AE3-43C4-9532-988477D3175C}" type="slidenum">
              <a:rPr lang="en-US" smtClean="0"/>
              <a:t>‹#›</a:t>
            </a:fld>
            <a:endParaRPr lang="en-US"/>
          </a:p>
        </p:txBody>
      </p:sp>
    </p:spTree>
    <p:extLst>
      <p:ext uri="{BB962C8B-B14F-4D97-AF65-F5344CB8AC3E}">
        <p14:creationId xmlns:p14="http://schemas.microsoft.com/office/powerpoint/2010/main" val="213831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8D280-08CD-4A84-9B04-0CE981AC9006}"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8E31A-2AE3-43C4-9532-988477D3175C}" type="slidenum">
              <a:rPr lang="en-US" smtClean="0"/>
              <a:t>‹#›</a:t>
            </a:fld>
            <a:endParaRPr lang="en-US"/>
          </a:p>
        </p:txBody>
      </p:sp>
    </p:spTree>
    <p:extLst>
      <p:ext uri="{BB962C8B-B14F-4D97-AF65-F5344CB8AC3E}">
        <p14:creationId xmlns:p14="http://schemas.microsoft.com/office/powerpoint/2010/main" val="183458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288D280-08CD-4A84-9B04-0CE981AC9006}" type="datetimeFigureOut">
              <a:rPr lang="en-US" smtClean="0"/>
              <a:t>5/9/2020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018E31A-2AE3-43C4-9532-988477D3175C}"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335016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88D280-08CD-4A84-9B04-0CE981AC9006}"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8E31A-2AE3-43C4-9532-988477D3175C}" type="slidenum">
              <a:rPr lang="en-US" smtClean="0"/>
              <a:t>‹#›</a:t>
            </a:fld>
            <a:endParaRPr lang="en-US"/>
          </a:p>
        </p:txBody>
      </p:sp>
    </p:spTree>
    <p:extLst>
      <p:ext uri="{BB962C8B-B14F-4D97-AF65-F5344CB8AC3E}">
        <p14:creationId xmlns:p14="http://schemas.microsoft.com/office/powerpoint/2010/main" val="427497696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88D280-08CD-4A84-9B04-0CE981AC9006}" type="datetimeFigureOut">
              <a:rPr lang="en-US" smtClean="0"/>
              <a:t>5/9/2020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8E31A-2AE3-43C4-9532-988477D3175C}" type="slidenum">
              <a:rPr lang="en-US" smtClean="0"/>
              <a:t>‹#›</a:t>
            </a:fld>
            <a:endParaRPr lang="en-US"/>
          </a:p>
        </p:txBody>
      </p:sp>
    </p:spTree>
    <p:extLst>
      <p:ext uri="{BB962C8B-B14F-4D97-AF65-F5344CB8AC3E}">
        <p14:creationId xmlns:p14="http://schemas.microsoft.com/office/powerpoint/2010/main" val="34642391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88D280-08CD-4A84-9B04-0CE981AC9006}" type="datetimeFigureOut">
              <a:rPr lang="en-US" smtClean="0"/>
              <a:t>5/9/2020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8E31A-2AE3-43C4-9532-988477D3175C}" type="slidenum">
              <a:rPr lang="en-US" smtClean="0"/>
              <a:t>‹#›</a:t>
            </a:fld>
            <a:endParaRPr lang="en-US"/>
          </a:p>
        </p:txBody>
      </p:sp>
    </p:spTree>
    <p:extLst>
      <p:ext uri="{BB962C8B-B14F-4D97-AF65-F5344CB8AC3E}">
        <p14:creationId xmlns:p14="http://schemas.microsoft.com/office/powerpoint/2010/main" val="224426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8D280-08CD-4A84-9B04-0CE981AC9006}" type="datetimeFigureOut">
              <a:rPr lang="en-US" smtClean="0"/>
              <a:t>5/9/2020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8E31A-2AE3-43C4-9532-988477D3175C}" type="slidenum">
              <a:rPr lang="en-US" smtClean="0"/>
              <a:t>‹#›</a:t>
            </a:fld>
            <a:endParaRPr lang="en-US"/>
          </a:p>
        </p:txBody>
      </p:sp>
    </p:spTree>
    <p:extLst>
      <p:ext uri="{BB962C8B-B14F-4D97-AF65-F5344CB8AC3E}">
        <p14:creationId xmlns:p14="http://schemas.microsoft.com/office/powerpoint/2010/main" val="7200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288D280-08CD-4A84-9B04-0CE981AC9006}" type="datetimeFigureOut">
              <a:rPr lang="en-US" smtClean="0"/>
              <a:t>5/9/2020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018E31A-2AE3-43C4-9532-988477D3175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5815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288D280-08CD-4A84-9B04-0CE981AC9006}" type="datetimeFigureOut">
              <a:rPr lang="en-US" smtClean="0"/>
              <a:t>5/9/2020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018E31A-2AE3-43C4-9532-988477D3175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965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288D280-08CD-4A84-9B04-0CE981AC9006}" type="datetimeFigureOut">
              <a:rPr lang="en-US" smtClean="0"/>
              <a:t>5/9/2020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018E31A-2AE3-43C4-9532-988477D3175C}"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2950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customXml" Target="../ink/ink40.xml"/><Relationship Id="rId26" Type="http://schemas.openxmlformats.org/officeDocument/2006/relationships/customXml" Target="../ink/ink44.xml"/><Relationship Id="rId39" Type="http://schemas.openxmlformats.org/officeDocument/2006/relationships/image" Target="../media/image56.png"/><Relationship Id="rId21" Type="http://schemas.openxmlformats.org/officeDocument/2006/relationships/image" Target="../media/image47.png"/><Relationship Id="rId34" Type="http://schemas.openxmlformats.org/officeDocument/2006/relationships/customXml" Target="../ink/ink48.xml"/><Relationship Id="rId42" Type="http://schemas.openxmlformats.org/officeDocument/2006/relationships/image" Target="../media/image57.png"/><Relationship Id="rId47" Type="http://schemas.openxmlformats.org/officeDocument/2006/relationships/customXml" Target="../ink/ink55.xml"/><Relationship Id="rId50" Type="http://schemas.openxmlformats.org/officeDocument/2006/relationships/image" Target="../media/image61.png"/><Relationship Id="rId55" Type="http://schemas.openxmlformats.org/officeDocument/2006/relationships/customXml" Target="../ink/ink59.xml"/><Relationship Id="rId7" Type="http://schemas.openxmlformats.org/officeDocument/2006/relationships/image" Target="../media/image40.png"/><Relationship Id="rId2" Type="http://schemas.openxmlformats.org/officeDocument/2006/relationships/image" Target="../media/image30.jpg"/><Relationship Id="rId16" Type="http://schemas.openxmlformats.org/officeDocument/2006/relationships/customXml" Target="../ink/ink39.xml"/><Relationship Id="rId20" Type="http://schemas.openxmlformats.org/officeDocument/2006/relationships/customXml" Target="../ink/ink41.xml"/><Relationship Id="rId29" Type="http://schemas.openxmlformats.org/officeDocument/2006/relationships/image" Target="../media/image51.png"/><Relationship Id="rId41" Type="http://schemas.openxmlformats.org/officeDocument/2006/relationships/customXml" Target="../ink/ink52.xml"/><Relationship Id="rId54" Type="http://schemas.openxmlformats.org/officeDocument/2006/relationships/image" Target="../media/image63.png"/><Relationship Id="rId6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customXml" Target="../ink/ink34.xml"/><Relationship Id="rId11" Type="http://schemas.openxmlformats.org/officeDocument/2006/relationships/image" Target="../media/image42.png"/><Relationship Id="rId24" Type="http://schemas.openxmlformats.org/officeDocument/2006/relationships/customXml" Target="../ink/ink43.xml"/><Relationship Id="rId32" Type="http://schemas.openxmlformats.org/officeDocument/2006/relationships/customXml" Target="../ink/ink47.xml"/><Relationship Id="rId37" Type="http://schemas.openxmlformats.org/officeDocument/2006/relationships/image" Target="../media/image55.png"/><Relationship Id="rId40" Type="http://schemas.openxmlformats.org/officeDocument/2006/relationships/customXml" Target="../ink/ink51.xml"/><Relationship Id="rId45" Type="http://schemas.openxmlformats.org/officeDocument/2006/relationships/customXml" Target="../ink/ink54.xml"/><Relationship Id="rId53" Type="http://schemas.openxmlformats.org/officeDocument/2006/relationships/customXml" Target="../ink/ink58.xml"/><Relationship Id="rId58" Type="http://schemas.openxmlformats.org/officeDocument/2006/relationships/image" Target="../media/image65.png"/><Relationship Id="rId5" Type="http://schemas.openxmlformats.org/officeDocument/2006/relationships/image" Target="../media/image39.png"/><Relationship Id="rId15" Type="http://schemas.openxmlformats.org/officeDocument/2006/relationships/image" Target="../media/image44.png"/><Relationship Id="rId23" Type="http://schemas.openxmlformats.org/officeDocument/2006/relationships/image" Target="../media/image48.png"/><Relationship Id="rId28" Type="http://schemas.openxmlformats.org/officeDocument/2006/relationships/customXml" Target="../ink/ink45.xml"/><Relationship Id="rId36" Type="http://schemas.openxmlformats.org/officeDocument/2006/relationships/customXml" Target="../ink/ink49.xml"/><Relationship Id="rId49" Type="http://schemas.openxmlformats.org/officeDocument/2006/relationships/customXml" Target="../ink/ink56.xml"/><Relationship Id="rId57" Type="http://schemas.openxmlformats.org/officeDocument/2006/relationships/customXml" Target="../ink/ink60.xml"/><Relationship Id="rId61" Type="http://schemas.openxmlformats.org/officeDocument/2006/relationships/customXml" Target="../ink/ink62.xml"/><Relationship Id="rId10" Type="http://schemas.openxmlformats.org/officeDocument/2006/relationships/customXml" Target="../ink/ink36.xml"/><Relationship Id="rId19" Type="http://schemas.openxmlformats.org/officeDocument/2006/relationships/image" Target="../media/image46.png"/><Relationship Id="rId31" Type="http://schemas.openxmlformats.org/officeDocument/2006/relationships/image" Target="../media/image52.png"/><Relationship Id="rId44" Type="http://schemas.openxmlformats.org/officeDocument/2006/relationships/image" Target="../media/image58.png"/><Relationship Id="rId52" Type="http://schemas.openxmlformats.org/officeDocument/2006/relationships/image" Target="../media/image62.png"/><Relationship Id="rId60" Type="http://schemas.openxmlformats.org/officeDocument/2006/relationships/image" Target="../media/image66.png"/><Relationship Id="rId4" Type="http://schemas.openxmlformats.org/officeDocument/2006/relationships/customXml" Target="../ink/ink33.xml"/><Relationship Id="rId9" Type="http://schemas.openxmlformats.org/officeDocument/2006/relationships/image" Target="../media/image41.png"/><Relationship Id="rId14" Type="http://schemas.openxmlformats.org/officeDocument/2006/relationships/customXml" Target="../ink/ink38.xml"/><Relationship Id="rId22" Type="http://schemas.openxmlformats.org/officeDocument/2006/relationships/customXml" Target="../ink/ink42.xml"/><Relationship Id="rId27" Type="http://schemas.openxmlformats.org/officeDocument/2006/relationships/image" Target="../media/image50.png"/><Relationship Id="rId30" Type="http://schemas.openxmlformats.org/officeDocument/2006/relationships/customXml" Target="../ink/ink46.xml"/><Relationship Id="rId35" Type="http://schemas.openxmlformats.org/officeDocument/2006/relationships/image" Target="../media/image54.png"/><Relationship Id="rId43" Type="http://schemas.openxmlformats.org/officeDocument/2006/relationships/customXml" Target="../ink/ink53.xml"/><Relationship Id="rId48" Type="http://schemas.openxmlformats.org/officeDocument/2006/relationships/image" Target="../media/image60.png"/><Relationship Id="rId56" Type="http://schemas.openxmlformats.org/officeDocument/2006/relationships/image" Target="../media/image64.png"/><Relationship Id="rId8" Type="http://schemas.openxmlformats.org/officeDocument/2006/relationships/customXml" Target="../ink/ink35.xml"/><Relationship Id="rId51" Type="http://schemas.openxmlformats.org/officeDocument/2006/relationships/customXml" Target="../ink/ink57.xml"/><Relationship Id="rId3" Type="http://schemas.openxmlformats.org/officeDocument/2006/relationships/image" Target="../media/image31.jpg"/><Relationship Id="rId12" Type="http://schemas.openxmlformats.org/officeDocument/2006/relationships/customXml" Target="../ink/ink37.xml"/><Relationship Id="rId17" Type="http://schemas.openxmlformats.org/officeDocument/2006/relationships/image" Target="../media/image45.png"/><Relationship Id="rId25" Type="http://schemas.openxmlformats.org/officeDocument/2006/relationships/image" Target="../media/image49.png"/><Relationship Id="rId33" Type="http://schemas.openxmlformats.org/officeDocument/2006/relationships/image" Target="../media/image53.png"/><Relationship Id="rId38" Type="http://schemas.openxmlformats.org/officeDocument/2006/relationships/customXml" Target="../ink/ink50.xml"/><Relationship Id="rId46" Type="http://schemas.openxmlformats.org/officeDocument/2006/relationships/image" Target="../media/image59.png"/><Relationship Id="rId59" Type="http://schemas.openxmlformats.org/officeDocument/2006/relationships/customXml" Target="../ink/ink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0.png"/><Relationship Id="rId26" Type="http://schemas.openxmlformats.org/officeDocument/2006/relationships/image" Target="../media/image14.png"/><Relationship Id="rId39" Type="http://schemas.openxmlformats.org/officeDocument/2006/relationships/customXml" Target="../ink/ink19.xml"/><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18.png"/><Relationship Id="rId42" Type="http://schemas.openxmlformats.org/officeDocument/2006/relationships/image" Target="../media/image22.png"/><Relationship Id="rId47" Type="http://schemas.openxmlformats.org/officeDocument/2006/relationships/customXml" Target="../ink/ink23.xml"/><Relationship Id="rId50" Type="http://schemas.openxmlformats.org/officeDocument/2006/relationships/image" Target="../media/image26.png"/><Relationship Id="rId7" Type="http://schemas.openxmlformats.org/officeDocument/2006/relationships/customXml" Target="../ink/ink3.xml"/><Relationship Id="rId12" Type="http://schemas.openxmlformats.org/officeDocument/2006/relationships/image" Target="../media/image7.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0.png"/><Relationship Id="rId46" Type="http://schemas.openxmlformats.org/officeDocument/2006/relationships/image" Target="../media/image24.png"/><Relationship Id="rId2" Type="http://schemas.openxmlformats.org/officeDocument/2006/relationships/image" Target="../media/image2.jpg"/><Relationship Id="rId16" Type="http://schemas.openxmlformats.org/officeDocument/2006/relationships/image" Target="../media/image9.png"/><Relationship Id="rId20" Type="http://schemas.openxmlformats.org/officeDocument/2006/relationships/image" Target="../media/image11.png"/><Relationship Id="rId29" Type="http://schemas.openxmlformats.org/officeDocument/2006/relationships/customXml" Target="../ink/ink14.xml"/><Relationship Id="rId41" Type="http://schemas.openxmlformats.org/officeDocument/2006/relationships/customXml" Target="../ink/ink20.xml"/><Relationship Id="rId54"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ustomXml" Target="../ink/ink5.xml"/><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customXml" Target="../ink/ink18.xml"/><Relationship Id="rId40" Type="http://schemas.openxmlformats.org/officeDocument/2006/relationships/image" Target="../media/image21.png"/><Relationship Id="rId45" Type="http://schemas.openxmlformats.org/officeDocument/2006/relationships/customXml" Target="../ink/ink22.xml"/><Relationship Id="rId53" Type="http://schemas.openxmlformats.org/officeDocument/2006/relationships/customXml" Target="../ink/ink26.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5.png"/><Relationship Id="rId36" Type="http://schemas.openxmlformats.org/officeDocument/2006/relationships/image" Target="../media/image19.png"/><Relationship Id="rId49" Type="http://schemas.openxmlformats.org/officeDocument/2006/relationships/customXml" Target="../ink/ink24.xml"/><Relationship Id="rId10" Type="http://schemas.openxmlformats.org/officeDocument/2006/relationships/image" Target="../media/image6.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3.png"/><Relationship Id="rId52"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customXml" Target="../ink/ink13.xml"/><Relationship Id="rId30" Type="http://schemas.openxmlformats.org/officeDocument/2006/relationships/image" Target="../media/image16.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5.png"/><Relationship Id="rId8" Type="http://schemas.openxmlformats.org/officeDocument/2006/relationships/image" Target="../media/image5.png"/><Relationship Id="rId51" Type="http://schemas.openxmlformats.org/officeDocument/2006/relationships/customXml" Target="../ink/ink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ustomXml" Target="../ink/ink32.xml"/><Relationship Id="rId3" Type="http://schemas.openxmlformats.org/officeDocument/2006/relationships/customXml" Target="../ink/ink27.xml"/><Relationship Id="rId7" Type="http://schemas.openxmlformats.org/officeDocument/2006/relationships/customXml" Target="../ink/ink29.xml"/><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31.xml"/><Relationship Id="rId5" Type="http://schemas.openxmlformats.org/officeDocument/2006/relationships/customXml" Target="../ink/ink28.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30.xml"/><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9187AD79-E4BF-4305-A9B2-907FDF1050D2}"/>
              </a:ext>
            </a:extLst>
          </p:cNvPr>
          <p:cNvSpPr>
            <a:spLocks noGrp="1"/>
          </p:cNvSpPr>
          <p:nvPr>
            <p:ph type="ctrTitle"/>
          </p:nvPr>
        </p:nvSpPr>
        <p:spPr>
          <a:xfrm>
            <a:off x="1478521" y="1480930"/>
            <a:ext cx="5751537" cy="3848521"/>
          </a:xfrm>
        </p:spPr>
        <p:txBody>
          <a:bodyPr anchor="ctr">
            <a:normAutofit/>
          </a:bodyPr>
          <a:lstStyle/>
          <a:p>
            <a:r>
              <a:rPr lang="en-US" sz="6600" dirty="0">
                <a:latin typeface="Times New Roman" panose="02020603050405020304" pitchFamily="18" charset="0"/>
                <a:cs typeface="Times New Roman" panose="02020603050405020304" pitchFamily="18" charset="0"/>
              </a:rPr>
              <a:t>Alien civilization</a:t>
            </a:r>
          </a:p>
        </p:txBody>
      </p:sp>
      <p:sp>
        <p:nvSpPr>
          <p:cNvPr id="3" name="Subtitle 2">
            <a:extLst>
              <a:ext uri="{FF2B5EF4-FFF2-40B4-BE49-F238E27FC236}">
                <a16:creationId xmlns:a16="http://schemas.microsoft.com/office/drawing/2014/main" id="{F96ECF32-A5B4-4B95-921D-794292823B4B}"/>
              </a:ext>
            </a:extLst>
          </p:cNvPr>
          <p:cNvSpPr>
            <a:spLocks noGrp="1"/>
          </p:cNvSpPr>
          <p:nvPr>
            <p:ph type="subTitle" idx="1"/>
          </p:nvPr>
        </p:nvSpPr>
        <p:spPr>
          <a:xfrm>
            <a:off x="8119870" y="1480929"/>
            <a:ext cx="2593610" cy="3848522"/>
          </a:xfrm>
        </p:spPr>
        <p:txBody>
          <a:bodyPr anchor="ctr">
            <a:normAutofit/>
          </a:bodyPr>
          <a:lstStyle/>
          <a:p>
            <a:pPr algn="l">
              <a:spcAft>
                <a:spcPts val="600"/>
              </a:spcAft>
            </a:pPr>
            <a:r>
              <a:rPr lang="en-US" dirty="0">
                <a:latin typeface="Times New Roman" panose="02020603050405020304" pitchFamily="18" charset="0"/>
                <a:cs typeface="Times New Roman" panose="02020603050405020304" pitchFamily="18" charset="0"/>
              </a:rPr>
              <a:t>By: Victoria Tran</a:t>
            </a:r>
          </a:p>
        </p:txBody>
      </p:sp>
      <p:cxnSp>
        <p:nvCxnSpPr>
          <p:cNvPr id="14" name="Straight Connector 13">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44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975DA423-1E6A-406A-9B05-E620EFA1F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B87F73-2BAC-42C7-B786-24C6A8BE416A}"/>
              </a:ext>
            </a:extLst>
          </p:cNvPr>
          <p:cNvSpPr>
            <a:spLocks noGrp="1"/>
          </p:cNvSpPr>
          <p:nvPr>
            <p:ph type="title"/>
          </p:nvPr>
        </p:nvSpPr>
        <p:spPr>
          <a:xfrm>
            <a:off x="5100824" y="685800"/>
            <a:ext cx="6176776" cy="1485900"/>
          </a:xfrm>
        </p:spPr>
        <p:txBody>
          <a:bodyPr>
            <a:normAutofit/>
          </a:bodyPr>
          <a:lstStyle/>
          <a:p>
            <a:r>
              <a:rPr lang="en-US" dirty="0">
                <a:latin typeface="Times New Roman" panose="02020603050405020304" pitchFamily="18" charset="0"/>
                <a:cs typeface="Times New Roman" panose="02020603050405020304" pitchFamily="18" charset="0"/>
              </a:rPr>
              <a:t>Geography</a:t>
            </a:r>
          </a:p>
        </p:txBody>
      </p:sp>
      <p:pic>
        <p:nvPicPr>
          <p:cNvPr id="4" name="Picture 3" descr="A picture containing food, table, laying, blurry&#10;&#10;Description automatically generated">
            <a:extLst>
              <a:ext uri="{FF2B5EF4-FFF2-40B4-BE49-F238E27FC236}">
                <a16:creationId xmlns:a16="http://schemas.microsoft.com/office/drawing/2014/main" id="{6FE8F0FA-5C90-42E3-9F8A-0C2B85561E6C}"/>
              </a:ext>
            </a:extLst>
          </p:cNvPr>
          <p:cNvPicPr>
            <a:picLocks noChangeAspect="1"/>
          </p:cNvPicPr>
          <p:nvPr/>
        </p:nvPicPr>
        <p:blipFill rotWithShape="1">
          <a:blip r:embed="rId2">
            <a:extLst>
              <a:ext uri="{28A0092B-C50C-407E-A947-70E740481C1C}">
                <a14:useLocalDpi xmlns:a14="http://schemas.microsoft.com/office/drawing/2010/main" val="0"/>
              </a:ext>
            </a:extLst>
          </a:blip>
          <a:srcRect t="31483" b="12310"/>
          <a:stretch/>
        </p:blipFill>
        <p:spPr>
          <a:xfrm>
            <a:off x="0" y="0"/>
            <a:ext cx="4373525" cy="3438081"/>
          </a:xfrm>
          <a:prstGeom prst="rect">
            <a:avLst/>
          </a:prstGeom>
        </p:spPr>
      </p:pic>
      <p:pic>
        <p:nvPicPr>
          <p:cNvPr id="5" name="Picture 4" descr="wind tunnel&#10;&#10;&#10;Description automatically generated">
            <a:extLst>
              <a:ext uri="{FF2B5EF4-FFF2-40B4-BE49-F238E27FC236}">
                <a16:creationId xmlns:a16="http://schemas.microsoft.com/office/drawing/2014/main" id="{748B383D-7969-430A-998A-B70177423482}"/>
              </a:ext>
            </a:extLst>
          </p:cNvPr>
          <p:cNvPicPr>
            <a:picLocks noChangeAspect="1"/>
          </p:cNvPicPr>
          <p:nvPr/>
        </p:nvPicPr>
        <p:blipFill rotWithShape="1">
          <a:blip r:embed="rId3">
            <a:extLst>
              <a:ext uri="{28A0092B-C50C-407E-A947-70E740481C1C}">
                <a14:useLocalDpi xmlns:a14="http://schemas.microsoft.com/office/drawing/2010/main" val="0"/>
              </a:ext>
            </a:extLst>
          </a:blip>
          <a:srcRect l="6811" r="1998" b="4"/>
          <a:stretch/>
        </p:blipFill>
        <p:spPr>
          <a:xfrm>
            <a:off x="20" y="3438457"/>
            <a:ext cx="4373525" cy="3429000"/>
          </a:xfrm>
          <a:prstGeom prst="rect">
            <a:avLst/>
          </a:prstGeom>
        </p:spPr>
      </p:pic>
      <p:sp>
        <p:nvSpPr>
          <p:cNvPr id="23" name="Rectangle 11">
            <a:extLst>
              <a:ext uri="{FF2B5EF4-FFF2-40B4-BE49-F238E27FC236}">
                <a16:creationId xmlns:a16="http://schemas.microsoft.com/office/drawing/2014/main" id="{B5408C03-B752-49FB-ABD5-7ED758AE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D23B0B9-AF7A-476C-9880-333CDBAE0CCB}"/>
              </a:ext>
            </a:extLst>
          </p:cNvPr>
          <p:cNvSpPr>
            <a:spLocks noGrp="1"/>
          </p:cNvSpPr>
          <p:nvPr>
            <p:ph idx="1"/>
          </p:nvPr>
        </p:nvSpPr>
        <p:spPr>
          <a:xfrm>
            <a:off x="5100824" y="2286000"/>
            <a:ext cx="6176776" cy="3581400"/>
          </a:xfrm>
        </p:spPr>
        <p:txBody>
          <a:bodyPr>
            <a:normAutofit/>
          </a:bodyPr>
          <a:lstStyle/>
          <a:p>
            <a:r>
              <a:rPr lang="en-US" sz="1700">
                <a:latin typeface="Times New Roman" panose="02020603050405020304" pitchFamily="18" charset="0"/>
                <a:cs typeface="Times New Roman" panose="02020603050405020304" pitchFamily="18" charset="0"/>
              </a:rPr>
              <a:t>The geography of the planet is very beautiful – despite its harsh conditions. There are flat deserts, sheer ravines, tall mountains, sand waterfalls, and other rocky formations.</a:t>
            </a:r>
          </a:p>
          <a:p>
            <a:r>
              <a:rPr lang="en-US" sz="1700">
                <a:latin typeface="Times New Roman" panose="02020603050405020304" pitchFamily="18" charset="0"/>
                <a:cs typeface="Times New Roman" panose="02020603050405020304" pitchFamily="18" charset="0"/>
              </a:rPr>
              <a:t>The ozone gas tunnels that separate chunks of rock have fast-moving gas that can sweep away anyone who comes near (or a fast transport system). Life will have to adapt to either live in the air (where it is very hot and lightning prone), or tunnel through the planet’s rocks (using the gas tunnels are a bonus).</a:t>
            </a:r>
          </a:p>
          <a:p>
            <a:r>
              <a:rPr lang="en-US" sz="1700">
                <a:latin typeface="Times New Roman" panose="02020603050405020304" pitchFamily="18" charset="0"/>
                <a:cs typeface="Times New Roman" panose="02020603050405020304" pitchFamily="18" charset="0"/>
              </a:rPr>
              <a:t>None can live in the watery center, as how life on Earth began, as it is too small to sustain life (only about the size of Mercury). </a:t>
            </a:r>
          </a:p>
          <a:p>
            <a:r>
              <a:rPr lang="en-US" sz="1700">
                <a:latin typeface="Times New Roman" panose="02020603050405020304" pitchFamily="18" charset="0"/>
                <a:cs typeface="Times New Roman" panose="02020603050405020304" pitchFamily="18" charset="0"/>
              </a:rPr>
              <a:t>Now let’s see how the first lifeforms come to be. </a:t>
            </a:r>
          </a:p>
        </p:txBody>
      </p:sp>
      <p:grpSp>
        <p:nvGrpSpPr>
          <p:cNvPr id="24" name="Group 23">
            <a:extLst>
              <a:ext uri="{FF2B5EF4-FFF2-40B4-BE49-F238E27FC236}">
                <a16:creationId xmlns:a16="http://schemas.microsoft.com/office/drawing/2014/main" id="{ACF79142-B345-448B-9FD5-34918ECD7116}"/>
              </a:ext>
            </a:extLst>
          </p:cNvPr>
          <p:cNvGrpSpPr/>
          <p:nvPr/>
        </p:nvGrpSpPr>
        <p:grpSpPr>
          <a:xfrm>
            <a:off x="109620" y="3062177"/>
            <a:ext cx="2028960" cy="396720"/>
            <a:chOff x="80745" y="3038970"/>
            <a:chExt cx="2028960" cy="396720"/>
          </a:xfrm>
        </p:grpSpPr>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C5339CF4-A307-418B-9F9A-6C75E8F5809C}"/>
                    </a:ext>
                  </a:extLst>
                </p14:cNvPr>
                <p14:cNvContentPartPr/>
                <p14:nvPr/>
              </p14:nvContentPartPr>
              <p14:xfrm>
                <a:off x="80745" y="3038970"/>
                <a:ext cx="188280" cy="29520"/>
              </p14:xfrm>
            </p:contentPart>
          </mc:Choice>
          <mc:Fallback xmlns="">
            <p:pic>
              <p:nvPicPr>
                <p:cNvPr id="25" name="Ink 24">
                  <a:extLst>
                    <a:ext uri="{FF2B5EF4-FFF2-40B4-BE49-F238E27FC236}">
                      <a16:creationId xmlns:a16="http://schemas.microsoft.com/office/drawing/2014/main" id="{C5339CF4-A307-418B-9F9A-6C75E8F5809C}"/>
                    </a:ext>
                  </a:extLst>
                </p:cNvPr>
                <p:cNvPicPr/>
                <p:nvPr/>
              </p:nvPicPr>
              <p:blipFill>
                <a:blip r:embed="rId5"/>
                <a:stretch>
                  <a:fillRect/>
                </a:stretch>
              </p:blipFill>
              <p:spPr>
                <a:xfrm>
                  <a:off x="71745" y="3030330"/>
                  <a:ext cx="205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44968EE9-ED6C-4D45-B876-D1292BEAA733}"/>
                    </a:ext>
                  </a:extLst>
                </p14:cNvPr>
                <p14:cNvContentPartPr/>
                <p14:nvPr/>
              </p14:nvContentPartPr>
              <p14:xfrm>
                <a:off x="111705" y="3208890"/>
                <a:ext cx="128160" cy="10800"/>
              </p14:xfrm>
            </p:contentPart>
          </mc:Choice>
          <mc:Fallback xmlns="">
            <p:pic>
              <p:nvPicPr>
                <p:cNvPr id="26" name="Ink 25">
                  <a:extLst>
                    <a:ext uri="{FF2B5EF4-FFF2-40B4-BE49-F238E27FC236}">
                      <a16:creationId xmlns:a16="http://schemas.microsoft.com/office/drawing/2014/main" id="{44968EE9-ED6C-4D45-B876-D1292BEAA733}"/>
                    </a:ext>
                  </a:extLst>
                </p:cNvPr>
                <p:cNvPicPr/>
                <p:nvPr/>
              </p:nvPicPr>
              <p:blipFill>
                <a:blip r:embed="rId7"/>
                <a:stretch>
                  <a:fillRect/>
                </a:stretch>
              </p:blipFill>
              <p:spPr>
                <a:xfrm>
                  <a:off x="103065" y="3200250"/>
                  <a:ext cx="145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1FA31C9E-1A19-4D1B-AA2D-6BBF05D3B655}"/>
                    </a:ext>
                  </a:extLst>
                </p14:cNvPr>
                <p14:cNvContentPartPr/>
                <p14:nvPr/>
              </p14:nvContentPartPr>
              <p14:xfrm>
                <a:off x="115665" y="3344250"/>
                <a:ext cx="154440" cy="9720"/>
              </p14:xfrm>
            </p:contentPart>
          </mc:Choice>
          <mc:Fallback xmlns="">
            <p:pic>
              <p:nvPicPr>
                <p:cNvPr id="27" name="Ink 26">
                  <a:extLst>
                    <a:ext uri="{FF2B5EF4-FFF2-40B4-BE49-F238E27FC236}">
                      <a16:creationId xmlns:a16="http://schemas.microsoft.com/office/drawing/2014/main" id="{1FA31C9E-1A19-4D1B-AA2D-6BBF05D3B655}"/>
                    </a:ext>
                  </a:extLst>
                </p:cNvPr>
                <p:cNvPicPr/>
                <p:nvPr/>
              </p:nvPicPr>
              <p:blipFill>
                <a:blip r:embed="rId9"/>
                <a:stretch>
                  <a:fillRect/>
                </a:stretch>
              </p:blipFill>
              <p:spPr>
                <a:xfrm>
                  <a:off x="106665" y="3335610"/>
                  <a:ext cx="172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928DCB3B-3804-43AB-BB70-471FCEF28D8D}"/>
                    </a:ext>
                  </a:extLst>
                </p14:cNvPr>
                <p14:cNvContentPartPr/>
                <p14:nvPr/>
              </p14:nvContentPartPr>
              <p14:xfrm>
                <a:off x="338505" y="3222570"/>
                <a:ext cx="144000" cy="178200"/>
              </p14:xfrm>
            </p:contentPart>
          </mc:Choice>
          <mc:Fallback xmlns="">
            <p:pic>
              <p:nvPicPr>
                <p:cNvPr id="28" name="Ink 27">
                  <a:extLst>
                    <a:ext uri="{FF2B5EF4-FFF2-40B4-BE49-F238E27FC236}">
                      <a16:creationId xmlns:a16="http://schemas.microsoft.com/office/drawing/2014/main" id="{928DCB3B-3804-43AB-BB70-471FCEF28D8D}"/>
                    </a:ext>
                  </a:extLst>
                </p:cNvPr>
                <p:cNvPicPr/>
                <p:nvPr/>
              </p:nvPicPr>
              <p:blipFill>
                <a:blip r:embed="rId11"/>
                <a:stretch>
                  <a:fillRect/>
                </a:stretch>
              </p:blipFill>
              <p:spPr>
                <a:xfrm>
                  <a:off x="329505" y="3213930"/>
                  <a:ext cx="1616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AFB36DD6-0EB1-46C8-B1D4-82C2642DA32B}"/>
                    </a:ext>
                  </a:extLst>
                </p14:cNvPr>
                <p14:cNvContentPartPr/>
                <p14:nvPr/>
              </p14:nvContentPartPr>
              <p14:xfrm>
                <a:off x="504825" y="3226170"/>
                <a:ext cx="114120" cy="188640"/>
              </p14:xfrm>
            </p:contentPart>
          </mc:Choice>
          <mc:Fallback xmlns="">
            <p:pic>
              <p:nvPicPr>
                <p:cNvPr id="29" name="Ink 28">
                  <a:extLst>
                    <a:ext uri="{FF2B5EF4-FFF2-40B4-BE49-F238E27FC236}">
                      <a16:creationId xmlns:a16="http://schemas.microsoft.com/office/drawing/2014/main" id="{AFB36DD6-0EB1-46C8-B1D4-82C2642DA32B}"/>
                    </a:ext>
                  </a:extLst>
                </p:cNvPr>
                <p:cNvPicPr/>
                <p:nvPr/>
              </p:nvPicPr>
              <p:blipFill>
                <a:blip r:embed="rId13"/>
                <a:stretch>
                  <a:fillRect/>
                </a:stretch>
              </p:blipFill>
              <p:spPr>
                <a:xfrm>
                  <a:off x="495825" y="3217530"/>
                  <a:ext cx="131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8132AB8B-7904-46A2-95E7-84028ABB4703}"/>
                    </a:ext>
                  </a:extLst>
                </p14:cNvPr>
                <p14:cNvContentPartPr/>
                <p14:nvPr/>
              </p14:nvContentPartPr>
              <p14:xfrm>
                <a:off x="645945" y="3233370"/>
                <a:ext cx="45000" cy="174960"/>
              </p14:xfrm>
            </p:contentPart>
          </mc:Choice>
          <mc:Fallback xmlns="">
            <p:pic>
              <p:nvPicPr>
                <p:cNvPr id="30" name="Ink 29">
                  <a:extLst>
                    <a:ext uri="{FF2B5EF4-FFF2-40B4-BE49-F238E27FC236}">
                      <a16:creationId xmlns:a16="http://schemas.microsoft.com/office/drawing/2014/main" id="{8132AB8B-7904-46A2-95E7-84028ABB4703}"/>
                    </a:ext>
                  </a:extLst>
                </p:cNvPr>
                <p:cNvPicPr/>
                <p:nvPr/>
              </p:nvPicPr>
              <p:blipFill>
                <a:blip r:embed="rId15"/>
                <a:stretch>
                  <a:fillRect/>
                </a:stretch>
              </p:blipFill>
              <p:spPr>
                <a:xfrm>
                  <a:off x="637305" y="3224370"/>
                  <a:ext cx="62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id="{288467EE-255B-48EC-8122-8BDF098EEF8A}"/>
                    </a:ext>
                  </a:extLst>
                </p14:cNvPr>
                <p14:cNvContentPartPr/>
                <p14:nvPr/>
              </p14:nvContentPartPr>
              <p14:xfrm>
                <a:off x="638025" y="3145530"/>
                <a:ext cx="360" cy="360"/>
              </p14:xfrm>
            </p:contentPart>
          </mc:Choice>
          <mc:Fallback xmlns="">
            <p:pic>
              <p:nvPicPr>
                <p:cNvPr id="31" name="Ink 30">
                  <a:extLst>
                    <a:ext uri="{FF2B5EF4-FFF2-40B4-BE49-F238E27FC236}">
                      <a16:creationId xmlns:a16="http://schemas.microsoft.com/office/drawing/2014/main" id="{288467EE-255B-48EC-8122-8BDF098EEF8A}"/>
                    </a:ext>
                  </a:extLst>
                </p:cNvPr>
                <p:cNvPicPr/>
                <p:nvPr/>
              </p:nvPicPr>
              <p:blipFill>
                <a:blip r:embed="rId17"/>
                <a:stretch>
                  <a:fillRect/>
                </a:stretch>
              </p:blipFill>
              <p:spPr>
                <a:xfrm>
                  <a:off x="629385" y="31368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id="{3634EE8D-E101-4026-954E-38476F3A4480}"/>
                    </a:ext>
                  </a:extLst>
                </p14:cNvPr>
                <p14:cNvContentPartPr/>
                <p14:nvPr/>
              </p14:nvContentPartPr>
              <p14:xfrm>
                <a:off x="750345" y="3209970"/>
                <a:ext cx="89640" cy="186120"/>
              </p14:xfrm>
            </p:contentPart>
          </mc:Choice>
          <mc:Fallback xmlns="">
            <p:pic>
              <p:nvPicPr>
                <p:cNvPr id="32" name="Ink 31">
                  <a:extLst>
                    <a:ext uri="{FF2B5EF4-FFF2-40B4-BE49-F238E27FC236}">
                      <a16:creationId xmlns:a16="http://schemas.microsoft.com/office/drawing/2014/main" id="{3634EE8D-E101-4026-954E-38476F3A4480}"/>
                    </a:ext>
                  </a:extLst>
                </p:cNvPr>
                <p:cNvPicPr/>
                <p:nvPr/>
              </p:nvPicPr>
              <p:blipFill>
                <a:blip r:embed="rId19"/>
                <a:stretch>
                  <a:fillRect/>
                </a:stretch>
              </p:blipFill>
              <p:spPr>
                <a:xfrm>
                  <a:off x="741345" y="3201330"/>
                  <a:ext cx="107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0E6ED40F-E1F7-4C24-A692-2740F5CB607B}"/>
                    </a:ext>
                  </a:extLst>
                </p14:cNvPr>
                <p14:cNvContentPartPr/>
                <p14:nvPr/>
              </p14:nvContentPartPr>
              <p14:xfrm>
                <a:off x="860505" y="3240570"/>
                <a:ext cx="151560" cy="173520"/>
              </p14:xfrm>
            </p:contentPart>
          </mc:Choice>
          <mc:Fallback xmlns="">
            <p:pic>
              <p:nvPicPr>
                <p:cNvPr id="33" name="Ink 32">
                  <a:extLst>
                    <a:ext uri="{FF2B5EF4-FFF2-40B4-BE49-F238E27FC236}">
                      <a16:creationId xmlns:a16="http://schemas.microsoft.com/office/drawing/2014/main" id="{0E6ED40F-E1F7-4C24-A692-2740F5CB607B}"/>
                    </a:ext>
                  </a:extLst>
                </p:cNvPr>
                <p:cNvPicPr/>
                <p:nvPr/>
              </p:nvPicPr>
              <p:blipFill>
                <a:blip r:embed="rId21"/>
                <a:stretch>
                  <a:fillRect/>
                </a:stretch>
              </p:blipFill>
              <p:spPr>
                <a:xfrm>
                  <a:off x="851865" y="3231930"/>
                  <a:ext cx="1692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92876205-1A38-4BBC-A61C-1B96A10BF6A2}"/>
                    </a:ext>
                  </a:extLst>
                </p14:cNvPr>
                <p14:cNvContentPartPr/>
                <p14:nvPr/>
              </p14:nvContentPartPr>
              <p14:xfrm>
                <a:off x="1020345" y="3243450"/>
                <a:ext cx="163800" cy="163800"/>
              </p14:xfrm>
            </p:contentPart>
          </mc:Choice>
          <mc:Fallback xmlns="">
            <p:pic>
              <p:nvPicPr>
                <p:cNvPr id="34" name="Ink 33">
                  <a:extLst>
                    <a:ext uri="{FF2B5EF4-FFF2-40B4-BE49-F238E27FC236}">
                      <a16:creationId xmlns:a16="http://schemas.microsoft.com/office/drawing/2014/main" id="{92876205-1A38-4BBC-A61C-1B96A10BF6A2}"/>
                    </a:ext>
                  </a:extLst>
                </p:cNvPr>
                <p:cNvPicPr/>
                <p:nvPr/>
              </p:nvPicPr>
              <p:blipFill>
                <a:blip r:embed="rId23"/>
                <a:stretch>
                  <a:fillRect/>
                </a:stretch>
              </p:blipFill>
              <p:spPr>
                <a:xfrm>
                  <a:off x="1011705" y="3234810"/>
                  <a:ext cx="181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5" name="Ink 34">
                  <a:extLst>
                    <a:ext uri="{FF2B5EF4-FFF2-40B4-BE49-F238E27FC236}">
                      <a16:creationId xmlns:a16="http://schemas.microsoft.com/office/drawing/2014/main" id="{A0AA5E54-C908-4084-B98B-5382B725CE31}"/>
                    </a:ext>
                  </a:extLst>
                </p14:cNvPr>
                <p14:cNvContentPartPr/>
                <p14:nvPr/>
              </p14:nvContentPartPr>
              <p14:xfrm>
                <a:off x="1233105" y="3220770"/>
                <a:ext cx="244440" cy="162720"/>
              </p14:xfrm>
            </p:contentPart>
          </mc:Choice>
          <mc:Fallback xmlns="">
            <p:pic>
              <p:nvPicPr>
                <p:cNvPr id="35" name="Ink 34">
                  <a:extLst>
                    <a:ext uri="{FF2B5EF4-FFF2-40B4-BE49-F238E27FC236}">
                      <a16:creationId xmlns:a16="http://schemas.microsoft.com/office/drawing/2014/main" id="{A0AA5E54-C908-4084-B98B-5382B725CE31}"/>
                    </a:ext>
                  </a:extLst>
                </p:cNvPr>
                <p:cNvPicPr/>
                <p:nvPr/>
              </p:nvPicPr>
              <p:blipFill>
                <a:blip r:embed="rId25"/>
                <a:stretch>
                  <a:fillRect/>
                </a:stretch>
              </p:blipFill>
              <p:spPr>
                <a:xfrm>
                  <a:off x="1224105" y="3212130"/>
                  <a:ext cx="262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F6C8763A-60DD-48C3-B3D1-D2FF68904E7A}"/>
                    </a:ext>
                  </a:extLst>
                </p14:cNvPr>
                <p14:cNvContentPartPr/>
                <p14:nvPr/>
              </p14:nvContentPartPr>
              <p14:xfrm>
                <a:off x="1515345" y="3236970"/>
                <a:ext cx="160560" cy="198720"/>
              </p14:xfrm>
            </p:contentPart>
          </mc:Choice>
          <mc:Fallback xmlns="">
            <p:pic>
              <p:nvPicPr>
                <p:cNvPr id="36" name="Ink 35">
                  <a:extLst>
                    <a:ext uri="{FF2B5EF4-FFF2-40B4-BE49-F238E27FC236}">
                      <a16:creationId xmlns:a16="http://schemas.microsoft.com/office/drawing/2014/main" id="{F6C8763A-60DD-48C3-B3D1-D2FF68904E7A}"/>
                    </a:ext>
                  </a:extLst>
                </p:cNvPr>
                <p:cNvPicPr/>
                <p:nvPr/>
              </p:nvPicPr>
              <p:blipFill>
                <a:blip r:embed="rId27"/>
                <a:stretch>
                  <a:fillRect/>
                </a:stretch>
              </p:blipFill>
              <p:spPr>
                <a:xfrm>
                  <a:off x="1506705" y="3227970"/>
                  <a:ext cx="1782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261BE53C-303E-4850-B3FA-642A42F0D439}"/>
                    </a:ext>
                  </a:extLst>
                </p14:cNvPr>
                <p14:cNvContentPartPr/>
                <p14:nvPr/>
              </p14:nvContentPartPr>
              <p14:xfrm>
                <a:off x="1675185" y="3218970"/>
                <a:ext cx="186480" cy="195480"/>
              </p14:xfrm>
            </p:contentPart>
          </mc:Choice>
          <mc:Fallback xmlns="">
            <p:pic>
              <p:nvPicPr>
                <p:cNvPr id="37" name="Ink 36">
                  <a:extLst>
                    <a:ext uri="{FF2B5EF4-FFF2-40B4-BE49-F238E27FC236}">
                      <a16:creationId xmlns:a16="http://schemas.microsoft.com/office/drawing/2014/main" id="{261BE53C-303E-4850-B3FA-642A42F0D439}"/>
                    </a:ext>
                  </a:extLst>
                </p:cNvPr>
                <p:cNvPicPr/>
                <p:nvPr/>
              </p:nvPicPr>
              <p:blipFill>
                <a:blip r:embed="rId29"/>
                <a:stretch>
                  <a:fillRect/>
                </a:stretch>
              </p:blipFill>
              <p:spPr>
                <a:xfrm>
                  <a:off x="1666545" y="3209970"/>
                  <a:ext cx="204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Ink 37">
                  <a:extLst>
                    <a:ext uri="{FF2B5EF4-FFF2-40B4-BE49-F238E27FC236}">
                      <a16:creationId xmlns:a16="http://schemas.microsoft.com/office/drawing/2014/main" id="{13C973F6-180F-47F2-BCC2-AB1907200787}"/>
                    </a:ext>
                  </a:extLst>
                </p14:cNvPr>
                <p14:cNvContentPartPr/>
                <p14:nvPr/>
              </p14:nvContentPartPr>
              <p14:xfrm>
                <a:off x="1907025" y="3138690"/>
                <a:ext cx="63720" cy="248760"/>
              </p14:xfrm>
            </p:contentPart>
          </mc:Choice>
          <mc:Fallback xmlns="">
            <p:pic>
              <p:nvPicPr>
                <p:cNvPr id="38" name="Ink 37">
                  <a:extLst>
                    <a:ext uri="{FF2B5EF4-FFF2-40B4-BE49-F238E27FC236}">
                      <a16:creationId xmlns:a16="http://schemas.microsoft.com/office/drawing/2014/main" id="{13C973F6-180F-47F2-BCC2-AB1907200787}"/>
                    </a:ext>
                  </a:extLst>
                </p:cNvPr>
                <p:cNvPicPr/>
                <p:nvPr/>
              </p:nvPicPr>
              <p:blipFill>
                <a:blip r:embed="rId31"/>
                <a:stretch>
                  <a:fillRect/>
                </a:stretch>
              </p:blipFill>
              <p:spPr>
                <a:xfrm>
                  <a:off x="1898385" y="3130050"/>
                  <a:ext cx="813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Ink 38">
                  <a:extLst>
                    <a:ext uri="{FF2B5EF4-FFF2-40B4-BE49-F238E27FC236}">
                      <a16:creationId xmlns:a16="http://schemas.microsoft.com/office/drawing/2014/main" id="{5B27E079-B703-40AB-B8F1-F743EA169BF6}"/>
                    </a:ext>
                  </a:extLst>
                </p14:cNvPr>
                <p14:cNvContentPartPr/>
                <p14:nvPr/>
              </p14:nvContentPartPr>
              <p14:xfrm>
                <a:off x="1903425" y="3229050"/>
                <a:ext cx="206280" cy="30240"/>
              </p14:xfrm>
            </p:contentPart>
          </mc:Choice>
          <mc:Fallback xmlns="">
            <p:pic>
              <p:nvPicPr>
                <p:cNvPr id="39" name="Ink 38">
                  <a:extLst>
                    <a:ext uri="{FF2B5EF4-FFF2-40B4-BE49-F238E27FC236}">
                      <a16:creationId xmlns:a16="http://schemas.microsoft.com/office/drawing/2014/main" id="{5B27E079-B703-40AB-B8F1-F743EA169BF6}"/>
                    </a:ext>
                  </a:extLst>
                </p:cNvPr>
                <p:cNvPicPr/>
                <p:nvPr/>
              </p:nvPicPr>
              <p:blipFill>
                <a:blip r:embed="rId33"/>
                <a:stretch>
                  <a:fillRect/>
                </a:stretch>
              </p:blipFill>
              <p:spPr>
                <a:xfrm>
                  <a:off x="1894425" y="3220410"/>
                  <a:ext cx="223920" cy="47880"/>
                </a:xfrm>
                <a:prstGeom prst="rect">
                  <a:avLst/>
                </a:prstGeom>
              </p:spPr>
            </p:pic>
          </mc:Fallback>
        </mc:AlternateContent>
      </p:grpSp>
      <p:grpSp>
        <p:nvGrpSpPr>
          <p:cNvPr id="56" name="Group 55">
            <a:extLst>
              <a:ext uri="{FF2B5EF4-FFF2-40B4-BE49-F238E27FC236}">
                <a16:creationId xmlns:a16="http://schemas.microsoft.com/office/drawing/2014/main" id="{A7B4B1FF-E6DC-40CF-B0C5-CB91E631D8F9}"/>
              </a:ext>
            </a:extLst>
          </p:cNvPr>
          <p:cNvGrpSpPr/>
          <p:nvPr/>
        </p:nvGrpSpPr>
        <p:grpSpPr>
          <a:xfrm>
            <a:off x="2516580" y="3625050"/>
            <a:ext cx="1479600" cy="395640"/>
            <a:chOff x="2516580" y="3625050"/>
            <a:chExt cx="1479600" cy="395640"/>
          </a:xfrm>
        </p:grpSpPr>
        <mc:AlternateContent xmlns:mc="http://schemas.openxmlformats.org/markup-compatibility/2006" xmlns:p14="http://schemas.microsoft.com/office/powerpoint/2010/main">
          <mc:Choice Requires="p14">
            <p:contentPart p14:bwMode="auto" r:id="rId34">
              <p14:nvContentPartPr>
                <p14:cNvPr id="57" name="Ink 56">
                  <a:extLst>
                    <a:ext uri="{FF2B5EF4-FFF2-40B4-BE49-F238E27FC236}">
                      <a16:creationId xmlns:a16="http://schemas.microsoft.com/office/drawing/2014/main" id="{44DEB446-6650-491F-BC99-AEB996348ABF}"/>
                    </a:ext>
                  </a:extLst>
                </p14:cNvPr>
                <p14:cNvContentPartPr/>
                <p14:nvPr/>
              </p14:nvContentPartPr>
              <p14:xfrm>
                <a:off x="2516580" y="3660690"/>
                <a:ext cx="184320" cy="283320"/>
              </p14:xfrm>
            </p:contentPart>
          </mc:Choice>
          <mc:Fallback xmlns="">
            <p:pic>
              <p:nvPicPr>
                <p:cNvPr id="57" name="Ink 56">
                  <a:extLst>
                    <a:ext uri="{FF2B5EF4-FFF2-40B4-BE49-F238E27FC236}">
                      <a16:creationId xmlns:a16="http://schemas.microsoft.com/office/drawing/2014/main" id="{44DEB446-6650-491F-BC99-AEB996348ABF}"/>
                    </a:ext>
                  </a:extLst>
                </p:cNvPr>
                <p:cNvPicPr/>
                <p:nvPr/>
              </p:nvPicPr>
              <p:blipFill>
                <a:blip r:embed="rId35"/>
                <a:stretch>
                  <a:fillRect/>
                </a:stretch>
              </p:blipFill>
              <p:spPr>
                <a:xfrm>
                  <a:off x="2507580" y="3651690"/>
                  <a:ext cx="2019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8" name="Ink 57">
                  <a:extLst>
                    <a:ext uri="{FF2B5EF4-FFF2-40B4-BE49-F238E27FC236}">
                      <a16:creationId xmlns:a16="http://schemas.microsoft.com/office/drawing/2014/main" id="{B5E95E37-5AE9-473D-9666-88437A8965C6}"/>
                    </a:ext>
                  </a:extLst>
                </p14:cNvPr>
                <p14:cNvContentPartPr/>
                <p14:nvPr/>
              </p14:nvContentPartPr>
              <p14:xfrm>
                <a:off x="2683980" y="3643410"/>
                <a:ext cx="148680" cy="295200"/>
              </p14:xfrm>
            </p:contentPart>
          </mc:Choice>
          <mc:Fallback xmlns="">
            <p:pic>
              <p:nvPicPr>
                <p:cNvPr id="58" name="Ink 57">
                  <a:extLst>
                    <a:ext uri="{FF2B5EF4-FFF2-40B4-BE49-F238E27FC236}">
                      <a16:creationId xmlns:a16="http://schemas.microsoft.com/office/drawing/2014/main" id="{B5E95E37-5AE9-473D-9666-88437A8965C6}"/>
                    </a:ext>
                  </a:extLst>
                </p:cNvPr>
                <p:cNvPicPr/>
                <p:nvPr/>
              </p:nvPicPr>
              <p:blipFill>
                <a:blip r:embed="rId37"/>
                <a:stretch>
                  <a:fillRect/>
                </a:stretch>
              </p:blipFill>
              <p:spPr>
                <a:xfrm>
                  <a:off x="2674980" y="3634770"/>
                  <a:ext cx="1663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9" name="Ink 58">
                  <a:extLst>
                    <a:ext uri="{FF2B5EF4-FFF2-40B4-BE49-F238E27FC236}">
                      <a16:creationId xmlns:a16="http://schemas.microsoft.com/office/drawing/2014/main" id="{30BEC4CD-552E-4F03-A9E1-AB10D12C860A}"/>
                    </a:ext>
                  </a:extLst>
                </p14:cNvPr>
                <p14:cNvContentPartPr/>
                <p14:nvPr/>
              </p14:nvContentPartPr>
              <p14:xfrm>
                <a:off x="2864700" y="3780210"/>
                <a:ext cx="9000" cy="148680"/>
              </p14:xfrm>
            </p:contentPart>
          </mc:Choice>
          <mc:Fallback xmlns="">
            <p:pic>
              <p:nvPicPr>
                <p:cNvPr id="59" name="Ink 58">
                  <a:extLst>
                    <a:ext uri="{FF2B5EF4-FFF2-40B4-BE49-F238E27FC236}">
                      <a16:creationId xmlns:a16="http://schemas.microsoft.com/office/drawing/2014/main" id="{30BEC4CD-552E-4F03-A9E1-AB10D12C860A}"/>
                    </a:ext>
                  </a:extLst>
                </p:cNvPr>
                <p:cNvPicPr/>
                <p:nvPr/>
              </p:nvPicPr>
              <p:blipFill>
                <a:blip r:embed="rId39"/>
                <a:stretch>
                  <a:fillRect/>
                </a:stretch>
              </p:blipFill>
              <p:spPr>
                <a:xfrm>
                  <a:off x="2855700" y="3771570"/>
                  <a:ext cx="26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0" name="Ink 59">
                  <a:extLst>
                    <a:ext uri="{FF2B5EF4-FFF2-40B4-BE49-F238E27FC236}">
                      <a16:creationId xmlns:a16="http://schemas.microsoft.com/office/drawing/2014/main" id="{65B6B699-D601-4421-8938-19CA590AC94A}"/>
                    </a:ext>
                  </a:extLst>
                </p14:cNvPr>
                <p14:cNvContentPartPr/>
                <p14:nvPr/>
              </p14:nvContentPartPr>
              <p14:xfrm>
                <a:off x="2874780" y="3682290"/>
                <a:ext cx="360" cy="360"/>
              </p14:xfrm>
            </p:contentPart>
          </mc:Choice>
          <mc:Fallback xmlns="">
            <p:pic>
              <p:nvPicPr>
                <p:cNvPr id="60" name="Ink 59">
                  <a:extLst>
                    <a:ext uri="{FF2B5EF4-FFF2-40B4-BE49-F238E27FC236}">
                      <a16:creationId xmlns:a16="http://schemas.microsoft.com/office/drawing/2014/main" id="{65B6B699-D601-4421-8938-19CA590AC94A}"/>
                    </a:ext>
                  </a:extLst>
                </p:cNvPr>
                <p:cNvPicPr/>
                <p:nvPr/>
              </p:nvPicPr>
              <p:blipFill>
                <a:blip r:embed="rId17"/>
                <a:stretch>
                  <a:fillRect/>
                </a:stretch>
              </p:blipFill>
              <p:spPr>
                <a:xfrm>
                  <a:off x="2865780" y="36732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1" name="Ink 60">
                  <a:extLst>
                    <a:ext uri="{FF2B5EF4-FFF2-40B4-BE49-F238E27FC236}">
                      <a16:creationId xmlns:a16="http://schemas.microsoft.com/office/drawing/2014/main" id="{0EA0B4EC-5B16-4F0E-BEF2-105230D48EFB}"/>
                    </a:ext>
                  </a:extLst>
                </p14:cNvPr>
                <p14:cNvContentPartPr/>
                <p14:nvPr/>
              </p14:nvContentPartPr>
              <p14:xfrm>
                <a:off x="2925900" y="3743130"/>
                <a:ext cx="78840" cy="211680"/>
              </p14:xfrm>
            </p:contentPart>
          </mc:Choice>
          <mc:Fallback xmlns="">
            <p:pic>
              <p:nvPicPr>
                <p:cNvPr id="61" name="Ink 60">
                  <a:extLst>
                    <a:ext uri="{FF2B5EF4-FFF2-40B4-BE49-F238E27FC236}">
                      <a16:creationId xmlns:a16="http://schemas.microsoft.com/office/drawing/2014/main" id="{0EA0B4EC-5B16-4F0E-BEF2-105230D48EFB}"/>
                    </a:ext>
                  </a:extLst>
                </p:cNvPr>
                <p:cNvPicPr/>
                <p:nvPr/>
              </p:nvPicPr>
              <p:blipFill>
                <a:blip r:embed="rId42"/>
                <a:stretch>
                  <a:fillRect/>
                </a:stretch>
              </p:blipFill>
              <p:spPr>
                <a:xfrm>
                  <a:off x="2916900" y="3734490"/>
                  <a:ext cx="96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2" name="Ink 61">
                  <a:extLst>
                    <a:ext uri="{FF2B5EF4-FFF2-40B4-BE49-F238E27FC236}">
                      <a16:creationId xmlns:a16="http://schemas.microsoft.com/office/drawing/2014/main" id="{5C590D57-F20B-4B6E-A63B-C5FD0C51DC29}"/>
                    </a:ext>
                  </a:extLst>
                </p14:cNvPr>
                <p14:cNvContentPartPr/>
                <p14:nvPr/>
              </p14:nvContentPartPr>
              <p14:xfrm>
                <a:off x="3024900" y="3625050"/>
                <a:ext cx="145080" cy="344880"/>
              </p14:xfrm>
            </p:contentPart>
          </mc:Choice>
          <mc:Fallback xmlns="">
            <p:pic>
              <p:nvPicPr>
                <p:cNvPr id="62" name="Ink 61">
                  <a:extLst>
                    <a:ext uri="{FF2B5EF4-FFF2-40B4-BE49-F238E27FC236}">
                      <a16:creationId xmlns:a16="http://schemas.microsoft.com/office/drawing/2014/main" id="{5C590D57-F20B-4B6E-A63B-C5FD0C51DC29}"/>
                    </a:ext>
                  </a:extLst>
                </p:cNvPr>
                <p:cNvPicPr/>
                <p:nvPr/>
              </p:nvPicPr>
              <p:blipFill>
                <a:blip r:embed="rId44"/>
                <a:stretch>
                  <a:fillRect/>
                </a:stretch>
              </p:blipFill>
              <p:spPr>
                <a:xfrm>
                  <a:off x="3016260" y="3616050"/>
                  <a:ext cx="16272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3" name="Ink 62">
                  <a:extLst>
                    <a:ext uri="{FF2B5EF4-FFF2-40B4-BE49-F238E27FC236}">
                      <a16:creationId xmlns:a16="http://schemas.microsoft.com/office/drawing/2014/main" id="{78940E60-36CE-4D48-AD41-64CD62E8C374}"/>
                    </a:ext>
                  </a:extLst>
                </p14:cNvPr>
                <p14:cNvContentPartPr/>
                <p14:nvPr/>
              </p14:nvContentPartPr>
              <p14:xfrm>
                <a:off x="3236580" y="3668970"/>
                <a:ext cx="195120" cy="16560"/>
              </p14:xfrm>
            </p:contentPart>
          </mc:Choice>
          <mc:Fallback xmlns="">
            <p:pic>
              <p:nvPicPr>
                <p:cNvPr id="63" name="Ink 62">
                  <a:extLst>
                    <a:ext uri="{FF2B5EF4-FFF2-40B4-BE49-F238E27FC236}">
                      <a16:creationId xmlns:a16="http://schemas.microsoft.com/office/drawing/2014/main" id="{78940E60-36CE-4D48-AD41-64CD62E8C374}"/>
                    </a:ext>
                  </a:extLst>
                </p:cNvPr>
                <p:cNvPicPr/>
                <p:nvPr/>
              </p:nvPicPr>
              <p:blipFill>
                <a:blip r:embed="rId46"/>
                <a:stretch>
                  <a:fillRect/>
                </a:stretch>
              </p:blipFill>
              <p:spPr>
                <a:xfrm>
                  <a:off x="3227940" y="3659970"/>
                  <a:ext cx="212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4" name="Ink 63">
                  <a:extLst>
                    <a:ext uri="{FF2B5EF4-FFF2-40B4-BE49-F238E27FC236}">
                      <a16:creationId xmlns:a16="http://schemas.microsoft.com/office/drawing/2014/main" id="{645D9DD5-79A9-473C-883C-3A38F36120B6}"/>
                    </a:ext>
                  </a:extLst>
                </p14:cNvPr>
                <p14:cNvContentPartPr/>
                <p14:nvPr/>
              </p14:nvContentPartPr>
              <p14:xfrm>
                <a:off x="3363660" y="3689130"/>
                <a:ext cx="12960" cy="293400"/>
              </p14:xfrm>
            </p:contentPart>
          </mc:Choice>
          <mc:Fallback xmlns="">
            <p:pic>
              <p:nvPicPr>
                <p:cNvPr id="64" name="Ink 63">
                  <a:extLst>
                    <a:ext uri="{FF2B5EF4-FFF2-40B4-BE49-F238E27FC236}">
                      <a16:creationId xmlns:a16="http://schemas.microsoft.com/office/drawing/2014/main" id="{645D9DD5-79A9-473C-883C-3A38F36120B6}"/>
                    </a:ext>
                  </a:extLst>
                </p:cNvPr>
                <p:cNvPicPr/>
                <p:nvPr/>
              </p:nvPicPr>
              <p:blipFill>
                <a:blip r:embed="rId48"/>
                <a:stretch>
                  <a:fillRect/>
                </a:stretch>
              </p:blipFill>
              <p:spPr>
                <a:xfrm>
                  <a:off x="3355020" y="3680490"/>
                  <a:ext cx="306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5" name="Ink 64">
                  <a:extLst>
                    <a:ext uri="{FF2B5EF4-FFF2-40B4-BE49-F238E27FC236}">
                      <a16:creationId xmlns:a16="http://schemas.microsoft.com/office/drawing/2014/main" id="{24CB708A-63AF-47EE-AABC-56C1588D311E}"/>
                    </a:ext>
                  </a:extLst>
                </p14:cNvPr>
                <p14:cNvContentPartPr/>
                <p14:nvPr/>
              </p14:nvContentPartPr>
              <p14:xfrm>
                <a:off x="3425580" y="3753210"/>
                <a:ext cx="176760" cy="206640"/>
              </p14:xfrm>
            </p:contentPart>
          </mc:Choice>
          <mc:Fallback xmlns="">
            <p:pic>
              <p:nvPicPr>
                <p:cNvPr id="65" name="Ink 64">
                  <a:extLst>
                    <a:ext uri="{FF2B5EF4-FFF2-40B4-BE49-F238E27FC236}">
                      <a16:creationId xmlns:a16="http://schemas.microsoft.com/office/drawing/2014/main" id="{24CB708A-63AF-47EE-AABC-56C1588D311E}"/>
                    </a:ext>
                  </a:extLst>
                </p:cNvPr>
                <p:cNvPicPr/>
                <p:nvPr/>
              </p:nvPicPr>
              <p:blipFill>
                <a:blip r:embed="rId50"/>
                <a:stretch>
                  <a:fillRect/>
                </a:stretch>
              </p:blipFill>
              <p:spPr>
                <a:xfrm>
                  <a:off x="3416580" y="3744570"/>
                  <a:ext cx="194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6" name="Ink 65">
                  <a:extLst>
                    <a:ext uri="{FF2B5EF4-FFF2-40B4-BE49-F238E27FC236}">
                      <a16:creationId xmlns:a16="http://schemas.microsoft.com/office/drawing/2014/main" id="{03CC6A7B-593D-45C4-8B7E-50BD990029A8}"/>
                    </a:ext>
                  </a:extLst>
                </p14:cNvPr>
                <p14:cNvContentPartPr/>
                <p14:nvPr/>
              </p14:nvContentPartPr>
              <p14:xfrm>
                <a:off x="3568500" y="3792090"/>
                <a:ext cx="101520" cy="183600"/>
              </p14:xfrm>
            </p:contentPart>
          </mc:Choice>
          <mc:Fallback xmlns="">
            <p:pic>
              <p:nvPicPr>
                <p:cNvPr id="66" name="Ink 65">
                  <a:extLst>
                    <a:ext uri="{FF2B5EF4-FFF2-40B4-BE49-F238E27FC236}">
                      <a16:creationId xmlns:a16="http://schemas.microsoft.com/office/drawing/2014/main" id="{03CC6A7B-593D-45C4-8B7E-50BD990029A8}"/>
                    </a:ext>
                  </a:extLst>
                </p:cNvPr>
                <p:cNvPicPr/>
                <p:nvPr/>
              </p:nvPicPr>
              <p:blipFill>
                <a:blip r:embed="rId52"/>
                <a:stretch>
                  <a:fillRect/>
                </a:stretch>
              </p:blipFill>
              <p:spPr>
                <a:xfrm>
                  <a:off x="3559500" y="3783090"/>
                  <a:ext cx="119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7" name="Ink 66">
                  <a:extLst>
                    <a:ext uri="{FF2B5EF4-FFF2-40B4-BE49-F238E27FC236}">
                      <a16:creationId xmlns:a16="http://schemas.microsoft.com/office/drawing/2014/main" id="{3ABF48CE-46A9-4FB3-A8DB-DD981DF52010}"/>
                    </a:ext>
                  </a:extLst>
                </p14:cNvPr>
                <p14:cNvContentPartPr/>
                <p14:nvPr/>
              </p14:nvContentPartPr>
              <p14:xfrm>
                <a:off x="3672540" y="3786690"/>
                <a:ext cx="131040" cy="198000"/>
              </p14:xfrm>
            </p:contentPart>
          </mc:Choice>
          <mc:Fallback xmlns="">
            <p:pic>
              <p:nvPicPr>
                <p:cNvPr id="67" name="Ink 66">
                  <a:extLst>
                    <a:ext uri="{FF2B5EF4-FFF2-40B4-BE49-F238E27FC236}">
                      <a16:creationId xmlns:a16="http://schemas.microsoft.com/office/drawing/2014/main" id="{3ABF48CE-46A9-4FB3-A8DB-DD981DF52010}"/>
                    </a:ext>
                  </a:extLst>
                </p:cNvPr>
                <p:cNvPicPr/>
                <p:nvPr/>
              </p:nvPicPr>
              <p:blipFill>
                <a:blip r:embed="rId54"/>
                <a:stretch>
                  <a:fillRect/>
                </a:stretch>
              </p:blipFill>
              <p:spPr>
                <a:xfrm>
                  <a:off x="3663900" y="3777690"/>
                  <a:ext cx="1486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8" name="Ink 67">
                  <a:extLst>
                    <a:ext uri="{FF2B5EF4-FFF2-40B4-BE49-F238E27FC236}">
                      <a16:creationId xmlns:a16="http://schemas.microsoft.com/office/drawing/2014/main" id="{189556E3-6396-4E0B-8B69-9C902EBEAD9D}"/>
                    </a:ext>
                  </a:extLst>
                </p14:cNvPr>
                <p14:cNvContentPartPr/>
                <p14:nvPr/>
              </p14:nvContentPartPr>
              <p14:xfrm>
                <a:off x="3804300" y="3770130"/>
                <a:ext cx="138600" cy="172800"/>
              </p14:xfrm>
            </p:contentPart>
          </mc:Choice>
          <mc:Fallback xmlns="">
            <p:pic>
              <p:nvPicPr>
                <p:cNvPr id="68" name="Ink 67">
                  <a:extLst>
                    <a:ext uri="{FF2B5EF4-FFF2-40B4-BE49-F238E27FC236}">
                      <a16:creationId xmlns:a16="http://schemas.microsoft.com/office/drawing/2014/main" id="{189556E3-6396-4E0B-8B69-9C902EBEAD9D}"/>
                    </a:ext>
                  </a:extLst>
                </p:cNvPr>
                <p:cNvPicPr/>
                <p:nvPr/>
              </p:nvPicPr>
              <p:blipFill>
                <a:blip r:embed="rId56"/>
                <a:stretch>
                  <a:fillRect/>
                </a:stretch>
              </p:blipFill>
              <p:spPr>
                <a:xfrm>
                  <a:off x="3795300" y="3761490"/>
                  <a:ext cx="156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9" name="Ink 68">
                  <a:extLst>
                    <a:ext uri="{FF2B5EF4-FFF2-40B4-BE49-F238E27FC236}">
                      <a16:creationId xmlns:a16="http://schemas.microsoft.com/office/drawing/2014/main" id="{4D629D00-CAD3-4862-90B7-4C9F2763420E}"/>
                    </a:ext>
                  </a:extLst>
                </p14:cNvPr>
                <p14:cNvContentPartPr/>
                <p14:nvPr/>
              </p14:nvContentPartPr>
              <p14:xfrm>
                <a:off x="3946500" y="3639450"/>
                <a:ext cx="49680" cy="381240"/>
              </p14:xfrm>
            </p:contentPart>
          </mc:Choice>
          <mc:Fallback xmlns="">
            <p:pic>
              <p:nvPicPr>
                <p:cNvPr id="69" name="Ink 68">
                  <a:extLst>
                    <a:ext uri="{FF2B5EF4-FFF2-40B4-BE49-F238E27FC236}">
                      <a16:creationId xmlns:a16="http://schemas.microsoft.com/office/drawing/2014/main" id="{4D629D00-CAD3-4862-90B7-4C9F2763420E}"/>
                    </a:ext>
                  </a:extLst>
                </p:cNvPr>
                <p:cNvPicPr/>
                <p:nvPr/>
              </p:nvPicPr>
              <p:blipFill>
                <a:blip r:embed="rId58"/>
                <a:stretch>
                  <a:fillRect/>
                </a:stretch>
              </p:blipFill>
              <p:spPr>
                <a:xfrm>
                  <a:off x="3937500" y="3630450"/>
                  <a:ext cx="67320" cy="3988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70" name="Ink 69">
                <a:extLst>
                  <a:ext uri="{FF2B5EF4-FFF2-40B4-BE49-F238E27FC236}">
                    <a16:creationId xmlns:a16="http://schemas.microsoft.com/office/drawing/2014/main" id="{656F0E8B-E1CA-4AA3-846B-F388DA002AB7}"/>
                  </a:ext>
                </a:extLst>
              </p14:cNvPr>
              <p14:cNvContentPartPr/>
              <p14:nvPr/>
            </p14:nvContentPartPr>
            <p14:xfrm>
              <a:off x="620385" y="4088370"/>
              <a:ext cx="2763720" cy="2741760"/>
            </p14:xfrm>
          </p:contentPart>
        </mc:Choice>
        <mc:Fallback xmlns="">
          <p:pic>
            <p:nvPicPr>
              <p:cNvPr id="70" name="Ink 69">
                <a:extLst>
                  <a:ext uri="{FF2B5EF4-FFF2-40B4-BE49-F238E27FC236}">
                    <a16:creationId xmlns:a16="http://schemas.microsoft.com/office/drawing/2014/main" id="{656F0E8B-E1CA-4AA3-846B-F388DA002AB7}"/>
                  </a:ext>
                </a:extLst>
              </p:cNvPr>
              <p:cNvPicPr/>
              <p:nvPr/>
            </p:nvPicPr>
            <p:blipFill>
              <a:blip r:embed="rId60"/>
              <a:stretch>
                <a:fillRect/>
              </a:stretch>
            </p:blipFill>
            <p:spPr>
              <a:xfrm>
                <a:off x="602745" y="4070370"/>
                <a:ext cx="2799360" cy="2777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1" name="Ink 70">
                <a:extLst>
                  <a:ext uri="{FF2B5EF4-FFF2-40B4-BE49-F238E27FC236}">
                    <a16:creationId xmlns:a16="http://schemas.microsoft.com/office/drawing/2014/main" id="{E1B17000-4B4B-43A8-8D39-6414CA9DA213}"/>
                  </a:ext>
                </a:extLst>
              </p14:cNvPr>
              <p14:cNvContentPartPr/>
              <p14:nvPr/>
            </p14:nvContentPartPr>
            <p14:xfrm>
              <a:off x="109620" y="3048690"/>
              <a:ext cx="24120" cy="347760"/>
            </p14:xfrm>
          </p:contentPart>
        </mc:Choice>
        <mc:Fallback xmlns="">
          <p:pic>
            <p:nvPicPr>
              <p:cNvPr id="71" name="Ink 70">
                <a:extLst>
                  <a:ext uri="{FF2B5EF4-FFF2-40B4-BE49-F238E27FC236}">
                    <a16:creationId xmlns:a16="http://schemas.microsoft.com/office/drawing/2014/main" id="{E1B17000-4B4B-43A8-8D39-6414CA9DA213}"/>
                  </a:ext>
                </a:extLst>
              </p:cNvPr>
              <p:cNvPicPr/>
              <p:nvPr/>
            </p:nvPicPr>
            <p:blipFill>
              <a:blip r:embed="rId62"/>
              <a:stretch>
                <a:fillRect/>
              </a:stretch>
            </p:blipFill>
            <p:spPr>
              <a:xfrm>
                <a:off x="100980" y="3039690"/>
                <a:ext cx="41760" cy="365400"/>
              </a:xfrm>
              <a:prstGeom prst="rect">
                <a:avLst/>
              </a:prstGeom>
            </p:spPr>
          </p:pic>
        </mc:Fallback>
      </mc:AlternateContent>
    </p:spTree>
    <p:extLst>
      <p:ext uri="{BB962C8B-B14F-4D97-AF65-F5344CB8AC3E}">
        <p14:creationId xmlns:p14="http://schemas.microsoft.com/office/powerpoint/2010/main" val="175692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110E-2869-446A-9773-0D69FA3CC2DF}"/>
              </a:ext>
            </a:extLst>
          </p:cNvPr>
          <p:cNvSpPr>
            <a:spLocks noGrp="1"/>
          </p:cNvSpPr>
          <p:nvPr>
            <p:ph type="title"/>
          </p:nvPr>
        </p:nvSpPr>
        <p:spPr/>
        <p:txBody>
          <a:bodyPr>
            <a:normAutofit/>
          </a:bodyPr>
          <a:lstStyle/>
          <a:p>
            <a:r>
              <a:rPr lang="en-US" sz="6000" dirty="0">
                <a:latin typeface="Times New Roman" panose="02020603050405020304" pitchFamily="18" charset="0"/>
                <a:cs typeface="Times New Roman" panose="02020603050405020304" pitchFamily="18" charset="0"/>
              </a:rPr>
              <a:t>Biological evolution</a:t>
            </a:r>
          </a:p>
        </p:txBody>
      </p:sp>
      <p:sp>
        <p:nvSpPr>
          <p:cNvPr id="3" name="Text Placeholder 2">
            <a:extLst>
              <a:ext uri="{FF2B5EF4-FFF2-40B4-BE49-F238E27FC236}">
                <a16:creationId xmlns:a16="http://schemas.microsoft.com/office/drawing/2014/main" id="{B0CB6D28-E894-420B-9A9A-8AF48A5EA92A}"/>
              </a:ext>
            </a:extLst>
          </p:cNvPr>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How Life Forms</a:t>
            </a:r>
          </a:p>
        </p:txBody>
      </p:sp>
    </p:spTree>
    <p:extLst>
      <p:ext uri="{BB962C8B-B14F-4D97-AF65-F5344CB8AC3E}">
        <p14:creationId xmlns:p14="http://schemas.microsoft.com/office/powerpoint/2010/main" val="376727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CF1C-3767-43C2-B28F-B634EF5094FB}"/>
              </a:ext>
            </a:extLst>
          </p:cNvPr>
          <p:cNvSpPr>
            <a:spLocks noGrp="1"/>
          </p:cNvSpPr>
          <p:nvPr>
            <p:ph type="title"/>
          </p:nvPr>
        </p:nvSpPr>
        <p:spPr>
          <a:xfrm>
            <a:off x="4954181" y="685800"/>
            <a:ext cx="6562905" cy="1485900"/>
          </a:xfrm>
        </p:spPr>
        <p:txBody>
          <a:bodyPr>
            <a:normAutofit/>
          </a:bodyPr>
          <a:lstStyle/>
          <a:p>
            <a:r>
              <a:rPr lang="en-US" dirty="0">
                <a:latin typeface="Times New Roman" panose="02020603050405020304" pitchFamily="18" charset="0"/>
                <a:cs typeface="Times New Roman" panose="02020603050405020304" pitchFamily="18" charset="0"/>
              </a:rPr>
              <a:t>The First “Plants”</a:t>
            </a:r>
          </a:p>
        </p:txBody>
      </p:sp>
      <p:sp>
        <p:nvSpPr>
          <p:cNvPr id="10" name="Rectangle 9">
            <a:extLst>
              <a:ext uri="{FF2B5EF4-FFF2-40B4-BE49-F238E27FC236}">
                <a16:creationId xmlns:a16="http://schemas.microsoft.com/office/drawing/2014/main" id="{6B205BC3-0B06-4EA6-9066-1A0BEC22C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 whiteboard&#10;&#10;Description automatically generated">
            <a:extLst>
              <a:ext uri="{FF2B5EF4-FFF2-40B4-BE49-F238E27FC236}">
                <a16:creationId xmlns:a16="http://schemas.microsoft.com/office/drawing/2014/main" id="{808EF9C2-BCE6-485F-9F58-99B35F021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62" y="1010384"/>
            <a:ext cx="3613752" cy="4517190"/>
          </a:xfrm>
          <a:prstGeom prst="rect">
            <a:avLst/>
          </a:prstGeom>
        </p:spPr>
      </p:pic>
      <p:sp>
        <p:nvSpPr>
          <p:cNvPr id="3" name="Content Placeholder 2">
            <a:extLst>
              <a:ext uri="{FF2B5EF4-FFF2-40B4-BE49-F238E27FC236}">
                <a16:creationId xmlns:a16="http://schemas.microsoft.com/office/drawing/2014/main" id="{0B010B76-1E96-4CF7-A307-4CC2844EE70C}"/>
              </a:ext>
            </a:extLst>
          </p:cNvPr>
          <p:cNvSpPr>
            <a:spLocks noGrp="1"/>
          </p:cNvSpPr>
          <p:nvPr>
            <p:ph idx="1"/>
          </p:nvPr>
        </p:nvSpPr>
        <p:spPr>
          <a:xfrm>
            <a:off x="4954181" y="2286000"/>
            <a:ext cx="6562905" cy="3581400"/>
          </a:xfrm>
        </p:spPr>
        <p:txBody>
          <a:bodyPr>
            <a:normAutofit/>
          </a:bodyPr>
          <a:lstStyle/>
          <a:p>
            <a:r>
              <a:rPr lang="en-US" sz="1600">
                <a:latin typeface="Times New Roman" panose="02020603050405020304" pitchFamily="18" charset="0"/>
                <a:cs typeface="Times New Roman" panose="02020603050405020304" pitchFamily="18" charset="0"/>
              </a:rPr>
              <a:t>On Earth, there are trace amounts of pure magnets – natural elements that are found and magnetized. You probably know what magnets are, those little things that stick on your refrigerator. </a:t>
            </a:r>
          </a:p>
          <a:p>
            <a:r>
              <a:rPr lang="en-US" sz="1600">
                <a:latin typeface="Times New Roman" panose="02020603050405020304" pitchFamily="18" charset="0"/>
                <a:cs typeface="Times New Roman" panose="02020603050405020304" pitchFamily="18" charset="0"/>
              </a:rPr>
              <a:t>Lodestone is a natural magnet that can attract iron, a magnetized piece of the mineral magnetite. It may be rare on Earth, but it is the heart of evolution on this planet.</a:t>
            </a:r>
          </a:p>
          <a:p>
            <a:r>
              <a:rPr lang="en-US" sz="1600">
                <a:latin typeface="Times New Roman" panose="02020603050405020304" pitchFamily="18" charset="0"/>
                <a:cs typeface="Times New Roman" panose="02020603050405020304" pitchFamily="18" charset="0"/>
              </a:rPr>
              <a:t>The first lifeforms started out as little lumps of rock – pebbles even. They absorbed UV rays as energy and cycled electrons to sustain themselves – like proteins on Earth. Their bodies contained conductor metals and magnets like lodestone to create a generator-like system. </a:t>
            </a:r>
          </a:p>
          <a:p>
            <a:r>
              <a:rPr lang="en-US" sz="1600">
                <a:latin typeface="Times New Roman" panose="02020603050405020304" pitchFamily="18" charset="0"/>
                <a:cs typeface="Times New Roman" panose="02020603050405020304" pitchFamily="18" charset="0"/>
              </a:rPr>
              <a:t>The first lifeforms were born! Literally rocks. They act just like plants on Earth. (They take in UV rays and some electrons and give off ozone.</a:t>
            </a:r>
          </a:p>
        </p:txBody>
      </p:sp>
    </p:spTree>
    <p:extLst>
      <p:ext uri="{BB962C8B-B14F-4D97-AF65-F5344CB8AC3E}">
        <p14:creationId xmlns:p14="http://schemas.microsoft.com/office/powerpoint/2010/main" val="350502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163F2-17F8-492F-A6C2-42D9F79BCB99}"/>
              </a:ext>
            </a:extLst>
          </p:cNvPr>
          <p:cNvSpPr>
            <a:spLocks noGrp="1"/>
          </p:cNvSpPr>
          <p:nvPr>
            <p:ph type="title"/>
          </p:nvPr>
        </p:nvSpPr>
        <p:spPr>
          <a:xfrm>
            <a:off x="784743" y="685800"/>
            <a:ext cx="5958837" cy="1485900"/>
          </a:xfrm>
        </p:spPr>
        <p:txBody>
          <a:bodyPr>
            <a:normAutofit/>
          </a:bodyPr>
          <a:lstStyle/>
          <a:p>
            <a:r>
              <a:rPr lang="en-US" dirty="0">
                <a:latin typeface="Times New Roman" panose="02020603050405020304" pitchFamily="18" charset="0"/>
                <a:cs typeface="Times New Roman" panose="02020603050405020304" pitchFamily="18" charset="0"/>
              </a:rPr>
              <a:t>First Diverse Lifeforms</a:t>
            </a:r>
          </a:p>
        </p:txBody>
      </p:sp>
      <p:sp>
        <p:nvSpPr>
          <p:cNvPr id="3" name="Content Placeholder 2">
            <a:extLst>
              <a:ext uri="{FF2B5EF4-FFF2-40B4-BE49-F238E27FC236}">
                <a16:creationId xmlns:a16="http://schemas.microsoft.com/office/drawing/2014/main" id="{1EAA8948-8176-495E-A6CD-B243FDDF65C4}"/>
              </a:ext>
            </a:extLst>
          </p:cNvPr>
          <p:cNvSpPr>
            <a:spLocks noGrp="1"/>
          </p:cNvSpPr>
          <p:nvPr>
            <p:ph idx="1"/>
          </p:nvPr>
        </p:nvSpPr>
        <p:spPr>
          <a:xfrm>
            <a:off x="784743" y="2286000"/>
            <a:ext cx="5958837" cy="3581400"/>
          </a:xfrm>
        </p:spPr>
        <p:txBody>
          <a:bodyPr>
            <a:normAutofit/>
          </a:bodyPr>
          <a:lstStyle/>
          <a:p>
            <a:r>
              <a:rPr lang="en-US" sz="1400">
                <a:latin typeface="Times New Roman" panose="02020603050405020304" pitchFamily="18" charset="0"/>
                <a:cs typeface="Times New Roman" panose="02020603050405020304" pitchFamily="18" charset="0"/>
              </a:rPr>
              <a:t>Diverse life formed similarly to life on Earth – through natural selection. The small rocks adapted and evolved into creatures like birds, four-legged mammals, and snake-like reptiles. </a:t>
            </a:r>
          </a:p>
          <a:p>
            <a:r>
              <a:rPr lang="en-US" sz="1400">
                <a:latin typeface="Times New Roman" panose="02020603050405020304" pitchFamily="18" charset="0"/>
                <a:cs typeface="Times New Roman" panose="02020603050405020304" pitchFamily="18" charset="0"/>
              </a:rPr>
              <a:t>Slowly life started to evolve – the light gravity and hot temperatures were a couple of the stimuli. The animals (for lack of a better term) can jump high and across the floating rocks – as well as navigate through tunnels of gas. </a:t>
            </a:r>
          </a:p>
          <a:p>
            <a:r>
              <a:rPr lang="en-US" sz="1400">
                <a:latin typeface="Times New Roman" panose="02020603050405020304" pitchFamily="18" charset="0"/>
                <a:cs typeface="Times New Roman" panose="02020603050405020304" pitchFamily="18" charset="0"/>
              </a:rPr>
              <a:t>Almost all the creatures are rugged in shape and charged with electricity (so do not touch them) They are mostly cold-blooded, as the temperature on this planet rarely changes, and when it does it is not very drastic, so it stays hot every day. </a:t>
            </a:r>
          </a:p>
          <a:p>
            <a:r>
              <a:rPr lang="en-US" sz="1400">
                <a:latin typeface="Times New Roman" panose="02020603050405020304" pitchFamily="18" charset="0"/>
                <a:cs typeface="Times New Roman" panose="02020603050405020304" pitchFamily="18" charset="0"/>
              </a:rPr>
              <a:t>All creatures have magnets or parts of magnets inside them. They can attract and repel metals and even control their bodies (ex: the minerals that are inside their bodies, the electrons they can absorb, etc.)</a:t>
            </a:r>
          </a:p>
          <a:p>
            <a:r>
              <a:rPr lang="en-US" sz="1400">
                <a:latin typeface="Times New Roman" panose="02020603050405020304" pitchFamily="18" charset="0"/>
                <a:cs typeface="Times New Roman" panose="02020603050405020304" pitchFamily="18" charset="0"/>
              </a:rPr>
              <a:t>How will humans fare when added to the mix?</a:t>
            </a:r>
          </a:p>
        </p:txBody>
      </p:sp>
      <p:sp>
        <p:nvSpPr>
          <p:cNvPr id="12" name="Rectangle 11">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 whiteboard&#10;&#10;Description automatically generated">
            <a:extLst>
              <a:ext uri="{FF2B5EF4-FFF2-40B4-BE49-F238E27FC236}">
                <a16:creationId xmlns:a16="http://schemas.microsoft.com/office/drawing/2014/main" id="{E0A8F520-A277-445B-BF19-AAEC9EF74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2340" y="1366387"/>
            <a:ext cx="3299579" cy="4124473"/>
          </a:xfrm>
          <a:prstGeom prst="rect">
            <a:avLst/>
          </a:prstGeom>
        </p:spPr>
      </p:pic>
    </p:spTree>
    <p:extLst>
      <p:ext uri="{BB962C8B-B14F-4D97-AF65-F5344CB8AC3E}">
        <p14:creationId xmlns:p14="http://schemas.microsoft.com/office/powerpoint/2010/main" val="347474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0B13-1A9F-46E9-9DFC-66514CC620D5}"/>
              </a:ext>
            </a:extLst>
          </p:cNvPr>
          <p:cNvSpPr>
            <a:spLocks noGrp="1"/>
          </p:cNvSpPr>
          <p:nvPr>
            <p:ph type="title"/>
          </p:nvPr>
        </p:nvSpPr>
        <p:spPr/>
        <p:txBody>
          <a:bodyPr>
            <a:normAutofit/>
          </a:bodyPr>
          <a:lstStyle/>
          <a:p>
            <a:r>
              <a:rPr lang="en-US" sz="6600" dirty="0">
                <a:latin typeface="Times New Roman" panose="02020603050405020304" pitchFamily="18" charset="0"/>
                <a:cs typeface="Times New Roman" panose="02020603050405020304" pitchFamily="18" charset="0"/>
              </a:rPr>
              <a:t>Cultural evolution</a:t>
            </a:r>
          </a:p>
        </p:txBody>
      </p:sp>
      <p:sp>
        <p:nvSpPr>
          <p:cNvPr id="3" name="Text Placeholder 2">
            <a:extLst>
              <a:ext uri="{FF2B5EF4-FFF2-40B4-BE49-F238E27FC236}">
                <a16:creationId xmlns:a16="http://schemas.microsoft.com/office/drawing/2014/main" id="{4D2E948E-8AA3-42B7-99F6-93ACB47EFC1C}"/>
              </a:ext>
            </a:extLst>
          </p:cNvPr>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Humanoid-like creatures and the Evolution of Life</a:t>
            </a:r>
          </a:p>
        </p:txBody>
      </p:sp>
    </p:spTree>
    <p:extLst>
      <p:ext uri="{BB962C8B-B14F-4D97-AF65-F5344CB8AC3E}">
        <p14:creationId xmlns:p14="http://schemas.microsoft.com/office/powerpoint/2010/main" val="393504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323EB-5212-4431-8BEB-AE971BBBBBD7}"/>
              </a:ext>
            </a:extLst>
          </p:cNvPr>
          <p:cNvSpPr>
            <a:spLocks noGrp="1"/>
          </p:cNvSpPr>
          <p:nvPr>
            <p:ph type="title"/>
          </p:nvPr>
        </p:nvSpPr>
        <p:spPr>
          <a:xfrm>
            <a:off x="640080" y="639704"/>
            <a:ext cx="3299579" cy="5577840"/>
          </a:xfrm>
        </p:spPr>
        <p:txBody>
          <a:bodyPr anchor="ctr">
            <a:normAutofit/>
          </a:bodyPr>
          <a:lstStyle/>
          <a:p>
            <a:pPr algn="ctr"/>
            <a:r>
              <a:rPr lang="en-US" dirty="0">
                <a:latin typeface="Times New Roman" panose="02020603050405020304" pitchFamily="18" charset="0"/>
                <a:cs typeface="Times New Roman" panose="02020603050405020304" pitchFamily="18" charset="0"/>
              </a:rPr>
              <a:t>Types of Life</a:t>
            </a:r>
            <a:endParaRPr lang="en-US">
              <a:latin typeface="Times New Roman" panose="02020603050405020304" pitchFamily="18" charset="0"/>
              <a:cs typeface="Times New Roman" panose="02020603050405020304" pitchFamily="18" charset="0"/>
            </a:endParaRPr>
          </a:p>
        </p:txBody>
      </p:sp>
      <p:graphicFrame>
        <p:nvGraphicFramePr>
          <p:cNvPr id="7" name="Content Placeholder 2">
            <a:extLst>
              <a:ext uri="{FF2B5EF4-FFF2-40B4-BE49-F238E27FC236}">
                <a16:creationId xmlns:a16="http://schemas.microsoft.com/office/drawing/2014/main" id="{5076C1D2-61D8-44FB-A975-6DECFB463547}"/>
              </a:ext>
            </a:extLst>
          </p:cNvPr>
          <p:cNvGraphicFramePr>
            <a:graphicFrameLocks noGrp="1"/>
          </p:cNvGraphicFramePr>
          <p:nvPr>
            <p:ph idx="1"/>
            <p:extLst>
              <p:ext uri="{D42A27DB-BD31-4B8C-83A1-F6EECF244321}">
                <p14:modId xmlns:p14="http://schemas.microsoft.com/office/powerpoint/2010/main" val="3017813238"/>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38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id="{CE591058-37FC-43C4-90CD-86E9B64C6D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6337" y="618499"/>
            <a:ext cx="3759327" cy="5257801"/>
          </a:xfrm>
          <a:prstGeom prst="rect">
            <a:avLst/>
          </a:prstGeom>
        </p:spPr>
      </p:pic>
      <p:sp>
        <p:nvSpPr>
          <p:cNvPr id="6" name="TextBox 5">
            <a:extLst>
              <a:ext uri="{FF2B5EF4-FFF2-40B4-BE49-F238E27FC236}">
                <a16:creationId xmlns:a16="http://schemas.microsoft.com/office/drawing/2014/main" id="{F555A3EF-453D-442F-8F47-1CFD74FA6B45}"/>
              </a:ext>
            </a:extLst>
          </p:cNvPr>
          <p:cNvSpPr txBox="1"/>
          <p:nvPr/>
        </p:nvSpPr>
        <p:spPr>
          <a:xfrm>
            <a:off x="4216337" y="5865510"/>
            <a:ext cx="3299382" cy="261610"/>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*Traits not shown</a:t>
            </a:r>
          </a:p>
        </p:txBody>
      </p:sp>
    </p:spTree>
    <p:extLst>
      <p:ext uri="{BB962C8B-B14F-4D97-AF65-F5344CB8AC3E}">
        <p14:creationId xmlns:p14="http://schemas.microsoft.com/office/powerpoint/2010/main" val="185155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6084-0CC1-42C1-A5AA-B6805CC0A6F3}"/>
              </a:ext>
            </a:extLst>
          </p:cNvPr>
          <p:cNvSpPr>
            <a:spLocks noGrp="1"/>
          </p:cNvSpPr>
          <p:nvPr>
            <p:ph type="title"/>
          </p:nvPr>
        </p:nvSpPr>
        <p:spPr>
          <a:xfrm>
            <a:off x="881744" y="631372"/>
            <a:ext cx="3135086" cy="5606142"/>
          </a:xfrm>
        </p:spPr>
        <p:txBody>
          <a:bodyPr>
            <a:normAutofit/>
          </a:bodyPr>
          <a:lstStyle/>
          <a:p>
            <a:r>
              <a:rPr lang="en-US" dirty="0">
                <a:latin typeface="Times New Roman" panose="02020603050405020304" pitchFamily="18" charset="0"/>
                <a:cs typeface="Times New Roman" panose="02020603050405020304" pitchFamily="18" charset="0"/>
              </a:rPr>
              <a:t>Culture</a:t>
            </a:r>
          </a:p>
        </p:txBody>
      </p:sp>
      <p:sp>
        <p:nvSpPr>
          <p:cNvPr id="13" name="Rectangle 12">
            <a:extLst>
              <a:ext uri="{FF2B5EF4-FFF2-40B4-BE49-F238E27FC236}">
                <a16:creationId xmlns:a16="http://schemas.microsoft.com/office/drawing/2014/main" id="{597649B1-EA54-4416-AAFC-FF408060C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8F2C08B-F6D2-49AC-AE1B-DC46C1A817AD}"/>
              </a:ext>
            </a:extLst>
          </p:cNvPr>
          <p:cNvSpPr>
            <a:spLocks noGrp="1"/>
          </p:cNvSpPr>
          <p:nvPr>
            <p:ph idx="1"/>
          </p:nvPr>
        </p:nvSpPr>
        <p:spPr>
          <a:xfrm>
            <a:off x="4741595" y="631371"/>
            <a:ext cx="6797262" cy="3744685"/>
          </a:xfrm>
        </p:spPr>
        <p:txBody>
          <a:bodyPr>
            <a:normAutofit/>
          </a:bodyPr>
          <a:lstStyle/>
          <a:p>
            <a:r>
              <a:rPr lang="en-US" sz="1900">
                <a:latin typeface="Times New Roman" panose="02020603050405020304" pitchFamily="18" charset="0"/>
                <a:cs typeface="Times New Roman" panose="02020603050405020304" pitchFamily="18" charset="0"/>
              </a:rPr>
              <a:t>Electricity is taken for granted and some creatures can harness the electricity as a weapon. For example, a railgun is a device, typically designed as a weapon, that uses electromagnetic force to launch high velocity projectiles. This weapon can be honed down – thanks to the different environment on Nikos – to a small handgun with explosive capabilities.</a:t>
            </a:r>
          </a:p>
          <a:p>
            <a:r>
              <a:rPr lang="en-US" sz="1900">
                <a:latin typeface="Times New Roman" panose="02020603050405020304" pitchFamily="18" charset="0"/>
                <a:cs typeface="Times New Roman" panose="02020603050405020304" pitchFamily="18" charset="0"/>
              </a:rPr>
              <a:t>All creatures treasure the warmth of their planet, as there is no cold ever. The only cold area is in the core of water (which no one goes because they rust if they set foot inside).</a:t>
            </a:r>
          </a:p>
          <a:p>
            <a:r>
              <a:rPr lang="en-US" sz="1900">
                <a:latin typeface="Times New Roman" panose="02020603050405020304" pitchFamily="18" charset="0"/>
                <a:cs typeface="Times New Roman" panose="02020603050405020304" pitchFamily="18" charset="0"/>
              </a:rPr>
              <a:t>Blue is a celebrated color, as the host star is naturally blue in color. All lifeforms recognize this color and associate it with peace and warmth.</a:t>
            </a:r>
          </a:p>
        </p:txBody>
      </p:sp>
      <p:pic>
        <p:nvPicPr>
          <p:cNvPr id="6" name="Picture 5" descr="A close up of a logo&#10;&#10;Description automatically generated">
            <a:extLst>
              <a:ext uri="{FF2B5EF4-FFF2-40B4-BE49-F238E27FC236}">
                <a16:creationId xmlns:a16="http://schemas.microsoft.com/office/drawing/2014/main" id="{75CD11A7-8A10-4F02-A6EE-F1745E01BE88}"/>
              </a:ext>
            </a:extLst>
          </p:cNvPr>
          <p:cNvPicPr>
            <a:picLocks noChangeAspect="1"/>
          </p:cNvPicPr>
          <p:nvPr/>
        </p:nvPicPr>
        <p:blipFill rotWithShape="1">
          <a:blip r:embed="rId2">
            <a:extLst>
              <a:ext uri="{28A0092B-C50C-407E-A947-70E740481C1C}">
                <a14:useLocalDpi xmlns:a14="http://schemas.microsoft.com/office/drawing/2010/main" val="0"/>
              </a:ext>
            </a:extLst>
          </a:blip>
          <a:srcRect t="34468" b="9976"/>
          <a:stretch/>
        </p:blipFill>
        <p:spPr>
          <a:xfrm>
            <a:off x="7054466" y="4550229"/>
            <a:ext cx="2171519" cy="1687285"/>
          </a:xfrm>
          <a:prstGeom prst="rect">
            <a:avLst/>
          </a:prstGeom>
        </p:spPr>
      </p:pic>
    </p:spTree>
    <p:extLst>
      <p:ext uri="{BB962C8B-B14F-4D97-AF65-F5344CB8AC3E}">
        <p14:creationId xmlns:p14="http://schemas.microsoft.com/office/powerpoint/2010/main" val="1536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D84FB20C-0784-4DAC-97DC-72E9C22603D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7875" r="94625">
                        <a14:foregroundMark x1="40714" y1="40676" x2="32875" y2="40900"/>
                        <a14:foregroundMark x1="43375" y1="40600" x2="43008" y2="40610"/>
                        <a14:foregroundMark x1="47250" y1="77200" x2="47250" y2="77200"/>
                        <a14:foregroundMark x1="50750" y1="81100" x2="50750" y2="81100"/>
                        <a14:foregroundMark x1="7875" y1="68300" x2="7875" y2="68300"/>
                        <a14:foregroundMark x1="91000" y1="62300" x2="91000" y2="62300"/>
                        <a14:foregroundMark x1="94625" y1="64600" x2="94625" y2="64600"/>
                        <a14:foregroundMark x1="39250" y1="17300" x2="38875" y2="20300"/>
                        <a14:foregroundMark x1="21000" y1="55300" x2="23125" y2="58200"/>
                        <a14:foregroundMark x1="28250" y1="49600" x2="29500" y2="54200"/>
                        <a14:foregroundMark x1="37125" y1="58900" x2="36625" y2="61500"/>
                        <a14:foregroundMark x1="39625" y1="66200" x2="40250" y2="68900"/>
                        <a14:foregroundMark x1="43125" y1="59000" x2="46000" y2="71800"/>
                        <a14:foregroundMark x1="43250" y1="69200" x2="47375" y2="76200"/>
                        <a14:foregroundMark x1="50250" y1="63500" x2="48875" y2="75000"/>
                        <a14:foregroundMark x1="50375" y1="63100" x2="45875" y2="71400"/>
                        <a14:foregroundMark x1="47000" y1="65300" x2="44000" y2="58900"/>
                        <a14:foregroundMark x1="44125" y1="64300" x2="40250" y2="61300"/>
                        <a14:foregroundMark x1="38125" y1="63500" x2="45875" y2="78400"/>
                        <a14:foregroundMark x1="45875" y1="78400" x2="55500" y2="64500"/>
                        <a14:foregroundMark x1="55500" y1="64500" x2="52000" y2="71300"/>
                        <a14:foregroundMark x1="50250" y1="74200" x2="48625" y2="80000"/>
                        <a14:foregroundMark x1="50250" y1="72600" x2="50875" y2="77300"/>
                        <a14:foregroundMark x1="52250" y1="73900" x2="51625" y2="77400"/>
                        <a14:foregroundMark x1="41750" y1="68600" x2="45750" y2="75500"/>
                        <a14:backgroundMark x1="42250" y1="40000" x2="42250" y2="40000"/>
                        <a14:backgroundMark x1="41000" y1="40500" x2="41000" y2="40500"/>
                        <a14:backgroundMark x1="36750" y1="32200" x2="36750" y2="32200"/>
                        <a14:backgroundMark x1="42000" y1="40600" x2="42000" y2="40600"/>
                        <a14:backgroundMark x1="40625" y1="40800" x2="42125" y2="40600"/>
                        <a14:backgroundMark x1="43000" y1="40600" x2="42875" y2="40600"/>
                        <a14:backgroundMark x1="42500" y1="40600" x2="42375" y2="40700"/>
                      </a14:backgroundRemoval>
                    </a14:imgEffect>
                  </a14:imgLayer>
                </a14:imgProps>
              </a:ext>
              <a:ext uri="{28A0092B-C50C-407E-A947-70E740481C1C}">
                <a14:useLocalDpi xmlns:a14="http://schemas.microsoft.com/office/drawing/2010/main" val="0"/>
              </a:ext>
            </a:extLst>
          </a:blip>
          <a:srcRect t="26277" r="1" b="28711"/>
          <a:stretch/>
        </p:blipFill>
        <p:spPr>
          <a:xfrm>
            <a:off x="-1" y="10"/>
            <a:ext cx="12188652" cy="6857990"/>
          </a:xfrm>
          <a:prstGeom prst="rect">
            <a:avLst/>
          </a:prstGeom>
        </p:spPr>
      </p:pic>
      <p:sp>
        <p:nvSpPr>
          <p:cNvPr id="10" name="Rectangle 9">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67583-5836-4372-8770-0C4FD4F20676}"/>
              </a:ext>
            </a:extLst>
          </p:cNvPr>
          <p:cNvSpPr>
            <a:spLocks noGrp="1"/>
          </p:cNvSpPr>
          <p:nvPr>
            <p:ph type="title"/>
          </p:nvPr>
        </p:nvSpPr>
        <p:spPr>
          <a:xfrm>
            <a:off x="1371600" y="685800"/>
            <a:ext cx="9601200" cy="1485900"/>
          </a:xfrm>
        </p:spPr>
        <p:txBody>
          <a:bodyPr>
            <a:normAutofit/>
          </a:bodyPr>
          <a:lstStyle/>
          <a:p>
            <a:r>
              <a:rPr lang="en-US" dirty="0">
                <a:latin typeface="Times New Roman" panose="02020603050405020304" pitchFamily="18" charset="0"/>
                <a:cs typeface="Times New Roman" panose="02020603050405020304" pitchFamily="18" charset="0"/>
              </a:rPr>
              <a:t>Humans</a:t>
            </a:r>
          </a:p>
        </p:txBody>
      </p:sp>
      <p:sp>
        <p:nvSpPr>
          <p:cNvPr id="12" name="Rectangle 11">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7C49FA5-4922-4343-A2EB-9F1E9311077C}"/>
              </a:ext>
            </a:extLst>
          </p:cNvPr>
          <p:cNvSpPr>
            <a:spLocks noGrp="1"/>
          </p:cNvSpPr>
          <p:nvPr>
            <p:ph idx="1"/>
          </p:nvPr>
        </p:nvSpPr>
        <p:spPr>
          <a:xfrm>
            <a:off x="1371600" y="2286000"/>
            <a:ext cx="9601200" cy="3581400"/>
          </a:xfrm>
        </p:spPr>
        <p:txBody>
          <a:bodyPr>
            <a:normAutofit/>
          </a:bodyPr>
          <a:lstStyle/>
          <a:p>
            <a:r>
              <a:rPr lang="en-US" sz="1400" dirty="0">
                <a:latin typeface="Times New Roman" panose="02020603050405020304" pitchFamily="18" charset="0"/>
                <a:cs typeface="Times New Roman" panose="02020603050405020304" pitchFamily="18" charset="0"/>
              </a:rPr>
              <a:t>The humans on this planet don’t evolve from primates, instead, they evolve from preexisting creatures. For example, there are humans with tails instead of legs or floating pieces of rock. Humans eat other creatures for their electrons/electrical charge and give off oxygen. They have metal skin in the shape of scales and a polarity aura.</a:t>
            </a:r>
          </a:p>
          <a:p>
            <a:r>
              <a:rPr lang="en-US" sz="1400" dirty="0">
                <a:latin typeface="Times New Roman" panose="02020603050405020304" pitchFamily="18" charset="0"/>
                <a:cs typeface="Times New Roman" panose="02020603050405020304" pitchFamily="18" charset="0"/>
              </a:rPr>
              <a:t>The humans evolve similarly to humans on Earth. They begin like Native Americans. They hunt and eat in packs, are territorial, and focus on survival. They also believe that the strongest should lead – strength is the equivalent to power. </a:t>
            </a:r>
          </a:p>
          <a:p>
            <a:r>
              <a:rPr lang="en-US" sz="1400" dirty="0">
                <a:latin typeface="Times New Roman" panose="02020603050405020304" pitchFamily="18" charset="0"/>
                <a:cs typeface="Times New Roman" panose="02020603050405020304" pitchFamily="18" charset="0"/>
              </a:rPr>
              <a:t>When their minds start to change and they get smarter, they could turn the planet into a technological civilization. Humans used their polarity abilities to connect pieces of rocks to form cities. Electricity and metals can be used to create computers/technology. They focus on trading more than currency and strength in rulers. Their planet revolves around fighting. If you want something you have to fight for it. (Also jewelry is special – the more jewelry, the more important that person is)</a:t>
            </a:r>
          </a:p>
          <a:p>
            <a:r>
              <a:rPr lang="en-US" sz="1400" dirty="0">
                <a:latin typeface="Times New Roman" panose="02020603050405020304" pitchFamily="18" charset="0"/>
                <a:cs typeface="Times New Roman" panose="02020603050405020304" pitchFamily="18" charset="0"/>
              </a:rPr>
              <a:t>Humans also created tools like railguns to aid them – hence why they have arms in the first place (thanks natural selection). </a:t>
            </a:r>
          </a:p>
          <a:p>
            <a:r>
              <a:rPr lang="en-US" sz="1400" dirty="0">
                <a:latin typeface="Times New Roman" panose="02020603050405020304" pitchFamily="18" charset="0"/>
                <a:cs typeface="Times New Roman" panose="02020603050405020304" pitchFamily="18" charset="0"/>
              </a:rPr>
              <a:t>They also have different cultural sports like wind tunnel diving and digging – thanks to the geography of the planet makes them fun to watch and compete (the wind tunnels are also dangerous because many animals make their homes there to eat animals that fly by. A fun and dangerous sport indeed).</a:t>
            </a:r>
          </a:p>
        </p:txBody>
      </p:sp>
    </p:spTree>
    <p:extLst>
      <p:ext uri="{BB962C8B-B14F-4D97-AF65-F5344CB8AC3E}">
        <p14:creationId xmlns:p14="http://schemas.microsoft.com/office/powerpoint/2010/main" val="3343399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map, drawing&#10;&#10;Description automatically generated">
            <a:extLst>
              <a:ext uri="{FF2B5EF4-FFF2-40B4-BE49-F238E27FC236}">
                <a16:creationId xmlns:a16="http://schemas.microsoft.com/office/drawing/2014/main" id="{7AE10085-58FA-45C5-AEC2-C382424F8F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212" y="480515"/>
            <a:ext cx="7627575" cy="5892302"/>
          </a:xfrm>
          <a:prstGeom prst="rect">
            <a:avLst/>
          </a:prstGeom>
        </p:spPr>
      </p:pic>
    </p:spTree>
    <p:extLst>
      <p:ext uri="{BB962C8B-B14F-4D97-AF65-F5344CB8AC3E}">
        <p14:creationId xmlns:p14="http://schemas.microsoft.com/office/powerpoint/2010/main" val="72503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2208-BA86-4311-901C-B5C4758F03EC}"/>
              </a:ext>
            </a:extLst>
          </p:cNvPr>
          <p:cNvSpPr>
            <a:spLocks noGrp="1"/>
          </p:cNvSpPr>
          <p:nvPr>
            <p:ph type="title"/>
          </p:nvPr>
        </p:nvSpPr>
        <p:spPr/>
        <p:txBody>
          <a:bodyPr>
            <a:normAutofit/>
          </a:bodyPr>
          <a:lstStyle/>
          <a:p>
            <a:r>
              <a:rPr lang="en-US" sz="6000" dirty="0">
                <a:latin typeface="Times New Roman" panose="02020603050405020304" pitchFamily="18" charset="0"/>
                <a:cs typeface="Times New Roman" panose="02020603050405020304" pitchFamily="18" charset="0"/>
              </a:rPr>
              <a:t>Planetary evolution</a:t>
            </a:r>
          </a:p>
        </p:txBody>
      </p:sp>
      <p:sp>
        <p:nvSpPr>
          <p:cNvPr id="3" name="Text Placeholder 2">
            <a:extLst>
              <a:ext uri="{FF2B5EF4-FFF2-40B4-BE49-F238E27FC236}">
                <a16:creationId xmlns:a16="http://schemas.microsoft.com/office/drawing/2014/main" id="{E7A9F4AC-B2B1-4C00-BFBB-3A8196945E97}"/>
              </a:ext>
            </a:extLst>
          </p:cNvPr>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Host Star and about the Planet</a:t>
            </a:r>
          </a:p>
        </p:txBody>
      </p:sp>
    </p:spTree>
    <p:extLst>
      <p:ext uri="{BB962C8B-B14F-4D97-AF65-F5344CB8AC3E}">
        <p14:creationId xmlns:p14="http://schemas.microsoft.com/office/powerpoint/2010/main" val="81058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0B313C-542A-45BF-AF2B-897FFFEE0561}"/>
              </a:ext>
            </a:extLst>
          </p:cNvPr>
          <p:cNvSpPr>
            <a:spLocks noGrp="1"/>
          </p:cNvSpPr>
          <p:nvPr>
            <p:ph type="title"/>
          </p:nvPr>
        </p:nvSpPr>
        <p:spPr>
          <a:xfrm>
            <a:off x="640081" y="791570"/>
            <a:ext cx="4018839" cy="5262390"/>
          </a:xfrm>
        </p:spPr>
        <p:txBody>
          <a:bodyPr anchor="ctr">
            <a:normAutofit/>
          </a:bodyPr>
          <a:lstStyle/>
          <a:p>
            <a:pPr algn="r"/>
            <a:r>
              <a:rPr lang="en-US" sz="5400">
                <a:solidFill>
                  <a:schemeClr val="bg2"/>
                </a:solidFill>
                <a:latin typeface="Times New Roman" panose="02020603050405020304" pitchFamily="18" charset="0"/>
                <a:cs typeface="Times New Roman" panose="02020603050405020304" pitchFamily="18" charset="0"/>
              </a:rPr>
              <a:t>Works Cited:</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833D0E0-F890-42CF-995C-3081F2D6CEF3}"/>
              </a:ext>
            </a:extLst>
          </p:cNvPr>
          <p:cNvSpPr>
            <a:spLocks noGrp="1"/>
          </p:cNvSpPr>
          <p:nvPr>
            <p:ph idx="1"/>
          </p:nvPr>
        </p:nvSpPr>
        <p:spPr>
          <a:xfrm>
            <a:off x="6176720" y="791570"/>
            <a:ext cx="4892308" cy="5262390"/>
          </a:xfrm>
        </p:spPr>
        <p:txBody>
          <a:bodyPr anchor="ctr">
            <a:normAutofit/>
          </a:bodyPr>
          <a:lstStyle/>
          <a:p>
            <a:r>
              <a:rPr lang="en-US" sz="1300">
                <a:latin typeface="Times New Roman" panose="02020603050405020304" pitchFamily="18" charset="0"/>
                <a:cs typeface="Times New Roman" panose="02020603050405020304" pitchFamily="18" charset="0"/>
              </a:rPr>
              <a:t>“Pleiades.” </a:t>
            </a:r>
            <a:r>
              <a:rPr lang="en-US" sz="1300" i="1">
                <a:latin typeface="Times New Roman" panose="02020603050405020304" pitchFamily="18" charset="0"/>
                <a:cs typeface="Times New Roman" panose="02020603050405020304" pitchFamily="18" charset="0"/>
              </a:rPr>
              <a:t>Wikipedia</a:t>
            </a:r>
            <a:r>
              <a:rPr lang="en-US" sz="1300">
                <a:latin typeface="Times New Roman" panose="02020603050405020304" pitchFamily="18" charset="0"/>
                <a:cs typeface="Times New Roman" panose="02020603050405020304" pitchFamily="18" charset="0"/>
              </a:rPr>
              <a:t>, Wikimedia Foundation, 30 Apr. 2020, en.wikipedia.org/wiki/Pleiades.</a:t>
            </a:r>
          </a:p>
          <a:p>
            <a:r>
              <a:rPr lang="en-US" sz="1300">
                <a:latin typeface="Times New Roman" panose="02020603050405020304" pitchFamily="18" charset="0"/>
                <a:cs typeface="Times New Roman" panose="02020603050405020304" pitchFamily="18" charset="0"/>
              </a:rPr>
              <a:t>Hurlbut, Cornelius Searle. “Dana's Minerals and How to Study Them. : Cornelius Searle Hurlbut : Free Download, Borrow, and Streaming.” </a:t>
            </a:r>
            <a:r>
              <a:rPr lang="en-US" sz="1300" i="1">
                <a:latin typeface="Times New Roman" panose="02020603050405020304" pitchFamily="18" charset="0"/>
                <a:cs typeface="Times New Roman" panose="02020603050405020304" pitchFamily="18" charset="0"/>
              </a:rPr>
              <a:t>Internet Archive</a:t>
            </a:r>
            <a:r>
              <a:rPr lang="en-US" sz="1300">
                <a:latin typeface="Times New Roman" panose="02020603050405020304" pitchFamily="18" charset="0"/>
                <a:cs typeface="Times New Roman" panose="02020603050405020304" pitchFamily="18" charset="0"/>
              </a:rPr>
              <a:t>, Wiley, 1 Jan. 1997, archive.org/details/danasmineralshow00hurl/page/107.</a:t>
            </a:r>
          </a:p>
          <a:p>
            <a:r>
              <a:rPr lang="en-US" sz="1300">
                <a:latin typeface="Times New Roman" panose="02020603050405020304" pitchFamily="18" charset="0"/>
                <a:cs typeface="Times New Roman" panose="02020603050405020304" pitchFamily="18" charset="0"/>
              </a:rPr>
              <a:t>“Blue Dwarf (Red-Dwarf Stage).” </a:t>
            </a:r>
            <a:r>
              <a:rPr lang="en-US" sz="1300" i="1">
                <a:latin typeface="Times New Roman" panose="02020603050405020304" pitchFamily="18" charset="0"/>
                <a:cs typeface="Times New Roman" panose="02020603050405020304" pitchFamily="18" charset="0"/>
              </a:rPr>
              <a:t>Wikipedia</a:t>
            </a:r>
            <a:r>
              <a:rPr lang="en-US" sz="1300">
                <a:latin typeface="Times New Roman" panose="02020603050405020304" pitchFamily="18" charset="0"/>
                <a:cs typeface="Times New Roman" panose="02020603050405020304" pitchFamily="18" charset="0"/>
              </a:rPr>
              <a:t>, Wikimedia Foundation, 14 Apr. 2020, en.wikipedia.org/wiki/Blue_dwarf_(red-dwarf_stage).</a:t>
            </a:r>
          </a:p>
          <a:p>
            <a:r>
              <a:rPr lang="en-US" sz="1300">
                <a:latin typeface="Times New Roman" panose="02020603050405020304" pitchFamily="18" charset="0"/>
                <a:cs typeface="Times New Roman" panose="02020603050405020304" pitchFamily="18" charset="0"/>
              </a:rPr>
              <a:t>“Lodestone.” </a:t>
            </a:r>
            <a:r>
              <a:rPr lang="en-US" sz="1300" i="1">
                <a:latin typeface="Times New Roman" panose="02020603050405020304" pitchFamily="18" charset="0"/>
                <a:cs typeface="Times New Roman" panose="02020603050405020304" pitchFamily="18" charset="0"/>
              </a:rPr>
              <a:t>Wikipedia</a:t>
            </a:r>
            <a:r>
              <a:rPr lang="en-US" sz="1300">
                <a:latin typeface="Times New Roman" panose="02020603050405020304" pitchFamily="18" charset="0"/>
                <a:cs typeface="Times New Roman" panose="02020603050405020304" pitchFamily="18" charset="0"/>
              </a:rPr>
              <a:t>, Wikimedia Foundation, 17 Mar. 2020, en.wikipedia.org/wiki/Lodestone.</a:t>
            </a:r>
          </a:p>
          <a:p>
            <a:r>
              <a:rPr lang="en-US" sz="1300">
                <a:latin typeface="Times New Roman" panose="02020603050405020304" pitchFamily="18" charset="0"/>
                <a:cs typeface="Times New Roman" panose="02020603050405020304" pitchFamily="18" charset="0"/>
              </a:rPr>
              <a:t>“Periodic Table.” </a:t>
            </a:r>
            <a:r>
              <a:rPr lang="en-US" sz="1300" i="1">
                <a:latin typeface="Times New Roman" panose="02020603050405020304" pitchFamily="18" charset="0"/>
                <a:cs typeface="Times New Roman" panose="02020603050405020304" pitchFamily="18" charset="0"/>
              </a:rPr>
              <a:t>Wikipedia</a:t>
            </a:r>
            <a:r>
              <a:rPr lang="en-US" sz="1300">
                <a:latin typeface="Times New Roman" panose="02020603050405020304" pitchFamily="18" charset="0"/>
                <a:cs typeface="Times New Roman" panose="02020603050405020304" pitchFamily="18" charset="0"/>
              </a:rPr>
              <a:t>, Wikimedia Foundation, 4 May 2020, en.wikipedia.org/wiki/Periodic_table.</a:t>
            </a:r>
          </a:p>
          <a:p>
            <a:r>
              <a:rPr lang="en-US" sz="1300">
                <a:latin typeface="Times New Roman" panose="02020603050405020304" pitchFamily="18" charset="0"/>
                <a:cs typeface="Times New Roman" panose="02020603050405020304" pitchFamily="18" charset="0"/>
              </a:rPr>
              <a:t>“Railgun.” </a:t>
            </a:r>
            <a:r>
              <a:rPr lang="en-US" sz="1300" i="1">
                <a:latin typeface="Times New Roman" panose="02020603050405020304" pitchFamily="18" charset="0"/>
                <a:cs typeface="Times New Roman" panose="02020603050405020304" pitchFamily="18" charset="0"/>
              </a:rPr>
              <a:t>Wikipedia</a:t>
            </a:r>
            <a:r>
              <a:rPr lang="en-US" sz="1300">
                <a:latin typeface="Times New Roman" panose="02020603050405020304" pitchFamily="18" charset="0"/>
                <a:cs typeface="Times New Roman" panose="02020603050405020304" pitchFamily="18" charset="0"/>
              </a:rPr>
              <a:t>, Wikimedia Foundation, 27 Apr. 2020, en.wikipedia.org/wiki/Railgun.</a:t>
            </a:r>
          </a:p>
          <a:p>
            <a:r>
              <a:rPr lang="en-US" sz="1300">
                <a:latin typeface="Times New Roman" panose="02020603050405020304" pitchFamily="18" charset="0"/>
                <a:cs typeface="Times New Roman" panose="02020603050405020304" pitchFamily="18" charset="0"/>
              </a:rPr>
              <a:t>“Rock-Forming Minerals.” </a:t>
            </a:r>
            <a:r>
              <a:rPr lang="en-US" sz="1300" i="1">
                <a:latin typeface="Times New Roman" panose="02020603050405020304" pitchFamily="18" charset="0"/>
                <a:cs typeface="Times New Roman" panose="02020603050405020304" pitchFamily="18" charset="0"/>
              </a:rPr>
              <a:t>Google Books</a:t>
            </a:r>
            <a:r>
              <a:rPr lang="en-US" sz="1300">
                <a:latin typeface="Times New Roman" panose="02020603050405020304" pitchFamily="18" charset="0"/>
                <a:cs typeface="Times New Roman" panose="02020603050405020304" pitchFamily="18" charset="0"/>
              </a:rPr>
              <a:t>, Google, books.google.com/books?id=2GLGx6A0d0UC&amp;pg=PA403&amp;dq=lodestone#v=onepage&amp;q=lodestone&amp;f=false.</a:t>
            </a:r>
          </a:p>
          <a:p>
            <a:r>
              <a:rPr lang="en-US" sz="1300">
                <a:latin typeface="Times New Roman" panose="02020603050405020304" pitchFamily="18" charset="0"/>
                <a:cs typeface="Times New Roman" panose="02020603050405020304" pitchFamily="18" charset="0"/>
              </a:rPr>
              <a:t>“Star Classification.” </a:t>
            </a:r>
            <a:r>
              <a:rPr lang="en-US" sz="1300" i="1">
                <a:latin typeface="Times New Roman" panose="02020603050405020304" pitchFamily="18" charset="0"/>
                <a:cs typeface="Times New Roman" panose="02020603050405020304" pitchFamily="18" charset="0"/>
              </a:rPr>
              <a:t>Star Classification - Zoom Astronomy</a:t>
            </a:r>
            <a:r>
              <a:rPr lang="en-US" sz="1300">
                <a:latin typeface="Times New Roman" panose="02020603050405020304" pitchFamily="18" charset="0"/>
                <a:cs typeface="Times New Roman" panose="02020603050405020304" pitchFamily="18" charset="0"/>
              </a:rPr>
              <a:t>, www.enchantedlearning.com/subjects/astronomy/stars/startypes.shtml.</a:t>
            </a:r>
          </a:p>
          <a:p>
            <a:endParaRPr lang="en-US" sz="1300">
              <a:latin typeface="Times New Roman" panose="02020603050405020304" pitchFamily="18" charset="0"/>
              <a:cs typeface="Times New Roman" panose="02020603050405020304" pitchFamily="18" charset="0"/>
            </a:endParaRPr>
          </a:p>
          <a:p>
            <a:endParaRPr lang="en-US" sz="13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48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29" name="Rectangle 136">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5446F8-BDDA-4338-8AF8-5B2889F7AA0D}"/>
              </a:ext>
            </a:extLst>
          </p:cNvPr>
          <p:cNvSpPr>
            <a:spLocks noGrp="1"/>
          </p:cNvSpPr>
          <p:nvPr>
            <p:ph type="title"/>
          </p:nvPr>
        </p:nvSpPr>
        <p:spPr>
          <a:xfrm>
            <a:off x="8471424" y="1110882"/>
            <a:ext cx="3053039" cy="1060817"/>
          </a:xfrm>
        </p:spPr>
        <p:txBody>
          <a:bodyPr vert="horz" lIns="91440" tIns="45720" rIns="91440" bIns="45720" rtlCol="0" anchor="b">
            <a:normAutofit/>
          </a:bodyPr>
          <a:lstStyle/>
          <a:p>
            <a:pPr>
              <a:lnSpc>
                <a:spcPct val="89000"/>
              </a:lnSpc>
            </a:pPr>
            <a:r>
              <a:rPr lang="en-US" sz="2800" dirty="0">
                <a:latin typeface="Times New Roman" panose="02020603050405020304" pitchFamily="18" charset="0"/>
                <a:cs typeface="Times New Roman" panose="02020603050405020304" pitchFamily="18" charset="0"/>
              </a:rPr>
              <a:t>Host Star </a:t>
            </a:r>
            <a:r>
              <a:rPr lang="en-US" sz="1100" dirty="0">
                <a:latin typeface="Times New Roman" panose="02020603050405020304" pitchFamily="18" charset="0"/>
                <a:cs typeface="Times New Roman" panose="02020603050405020304" pitchFamily="18" charset="0"/>
              </a:rPr>
              <a:t>[Code Name: </a:t>
            </a:r>
            <a:r>
              <a:rPr lang="en-US" sz="1100" dirty="0" err="1">
                <a:latin typeface="Times New Roman" panose="02020603050405020304" pitchFamily="18" charset="0"/>
                <a:cs typeface="Times New Roman" panose="02020603050405020304" pitchFamily="18" charset="0"/>
              </a:rPr>
              <a:t>Aohi</a:t>
            </a:r>
            <a:r>
              <a:rPr lang="en-US" sz="11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026" name="Picture 2" descr="Pleiades - Wikipedia">
            <a:extLst>
              <a:ext uri="{FF2B5EF4-FFF2-40B4-BE49-F238E27FC236}">
                <a16:creationId xmlns:a16="http://schemas.microsoft.com/office/drawing/2014/main" id="{116A4070-28B6-47C6-8774-2C9B75E5739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005" r="15005"/>
          <a:stretch>
            <a:fillRect/>
          </a:stretch>
        </p:blipFill>
        <p:spPr bwMode="auto">
          <a:xfrm>
            <a:off x="1376240" y="640080"/>
            <a:ext cx="5416450"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B98D48B-A6E0-488B-AD8E-9ED03080AECF}"/>
              </a:ext>
            </a:extLst>
          </p:cNvPr>
          <p:cNvSpPr>
            <a:spLocks noGrp="1"/>
          </p:cNvSpPr>
          <p:nvPr>
            <p:ph type="body" sz="half" idx="2"/>
          </p:nvPr>
        </p:nvSpPr>
        <p:spPr>
          <a:xfrm>
            <a:off x="8471423" y="2286000"/>
            <a:ext cx="3053039" cy="3931920"/>
          </a:xfrm>
        </p:spPr>
        <p:txBody>
          <a:bodyPr vert="horz" lIns="91440" tIns="45720" rIns="91440" bIns="45720" rtlCol="0">
            <a:normAutofit/>
          </a:bodyPr>
          <a:lstStyle/>
          <a:p>
            <a:pPr marL="384048" indent="-384048">
              <a:lnSpc>
                <a:spcPct val="94000"/>
              </a:lnSpc>
              <a:spcAft>
                <a:spcPts val="200"/>
              </a:spcAft>
            </a:pPr>
            <a:r>
              <a:rPr lang="en-US" dirty="0">
                <a:latin typeface="Times New Roman" panose="02020603050405020304" pitchFamily="18" charset="0"/>
                <a:cs typeface="Times New Roman" panose="02020603050405020304" pitchFamily="18" charset="0"/>
              </a:rPr>
              <a:t>Designation – Pleiades</a:t>
            </a:r>
          </a:p>
          <a:p>
            <a:pPr marL="384048" indent="-384048">
              <a:lnSpc>
                <a:spcPct val="94000"/>
              </a:lnSpc>
              <a:spcAft>
                <a:spcPts val="200"/>
              </a:spcAft>
            </a:pPr>
            <a:r>
              <a:rPr lang="en-US" dirty="0">
                <a:latin typeface="Times New Roman" panose="02020603050405020304" pitchFamily="18" charset="0"/>
                <a:cs typeface="Times New Roman" panose="02020603050405020304" pitchFamily="18" charset="0"/>
              </a:rPr>
              <a:t>Distance from Earth in Light Years – estimated 136.2 ± 5 pc (2018). Around 427.9 – 460.5 light years.</a:t>
            </a:r>
          </a:p>
          <a:p>
            <a:pPr marL="384048" indent="-384048">
              <a:lnSpc>
                <a:spcPct val="94000"/>
              </a:lnSpc>
              <a:spcAft>
                <a:spcPts val="200"/>
              </a:spcAft>
            </a:pPr>
            <a:r>
              <a:rPr lang="en-US" dirty="0">
                <a:latin typeface="Times New Roman" panose="02020603050405020304" pitchFamily="18" charset="0"/>
                <a:cs typeface="Times New Roman" panose="02020603050405020304" pitchFamily="18" charset="0"/>
              </a:rPr>
              <a:t>Size – 4 or 5 solar masses.</a:t>
            </a:r>
          </a:p>
          <a:p>
            <a:pPr marL="384048" indent="-384048">
              <a:lnSpc>
                <a:spcPct val="94000"/>
              </a:lnSpc>
              <a:spcAft>
                <a:spcPts val="200"/>
              </a:spcAft>
            </a:pPr>
            <a:r>
              <a:rPr lang="en-US" dirty="0">
                <a:latin typeface="Times New Roman" panose="02020603050405020304" pitchFamily="18" charset="0"/>
                <a:cs typeface="Times New Roman" panose="02020603050405020304" pitchFamily="18" charset="0"/>
              </a:rPr>
              <a:t>Type of Star – A blue star, A or B- type</a:t>
            </a:r>
          </a:p>
          <a:p>
            <a:pPr marL="384048" indent="-384048">
              <a:lnSpc>
                <a:spcPct val="94000"/>
              </a:lnSpc>
              <a:spcAft>
                <a:spcPts val="200"/>
              </a:spcAft>
            </a:pPr>
            <a:endParaRPr lang="en-US" dirty="0">
              <a:latin typeface="Times New Roman" panose="02020603050405020304" pitchFamily="18" charset="0"/>
              <a:cs typeface="Times New Roman" panose="02020603050405020304" pitchFamily="18" charset="0"/>
            </a:endParaRPr>
          </a:p>
        </p:txBody>
      </p:sp>
      <p:sp>
        <p:nvSpPr>
          <p:cNvPr id="1030"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TextBox 4">
            <a:extLst>
              <a:ext uri="{FF2B5EF4-FFF2-40B4-BE49-F238E27FC236}">
                <a16:creationId xmlns:a16="http://schemas.microsoft.com/office/drawing/2014/main" id="{4568536C-4193-42F6-8838-4AD78551DFA3}"/>
              </a:ext>
            </a:extLst>
          </p:cNvPr>
          <p:cNvSpPr txBox="1"/>
          <p:nvPr/>
        </p:nvSpPr>
        <p:spPr>
          <a:xfrm>
            <a:off x="1552575" y="6217920"/>
            <a:ext cx="4429125" cy="415498"/>
          </a:xfrm>
          <a:prstGeom prst="rect">
            <a:avLst/>
          </a:prstGeom>
          <a:noFill/>
        </p:spPr>
        <p:txBody>
          <a:bodyPr wrap="square" rtlCol="0">
            <a:spAutoFit/>
          </a:bodyPr>
          <a:lstStyle/>
          <a:p>
            <a:pPr>
              <a:spcAft>
                <a:spcPts val="600"/>
              </a:spcAft>
            </a:pPr>
            <a:r>
              <a:rPr lang="en-US" sz="800" dirty="0">
                <a:latin typeface="Times New Roman" panose="02020603050405020304" pitchFamily="18" charset="0"/>
                <a:cs typeface="Times New Roman" panose="02020603050405020304" pitchFamily="18" charset="0"/>
              </a:rPr>
              <a:t>“Pleiades.” </a:t>
            </a:r>
            <a:r>
              <a:rPr lang="en-US" sz="800" i="1" dirty="0">
                <a:latin typeface="Times New Roman" panose="02020603050405020304" pitchFamily="18" charset="0"/>
                <a:cs typeface="Times New Roman" panose="02020603050405020304" pitchFamily="18" charset="0"/>
              </a:rPr>
              <a:t>Wikipedia</a:t>
            </a:r>
            <a:r>
              <a:rPr lang="en-US" sz="800" dirty="0">
                <a:latin typeface="Times New Roman" panose="02020603050405020304" pitchFamily="18" charset="0"/>
                <a:cs typeface="Times New Roman" panose="02020603050405020304" pitchFamily="18" charset="0"/>
              </a:rPr>
              <a:t>, Wikimedia Foundation, 30 Apr. 2020, en.wikipedia.org/wiki/Pleiades.</a:t>
            </a:r>
          </a:p>
          <a:p>
            <a:pPr>
              <a:spcAft>
                <a:spcPts val="600"/>
              </a:spcAft>
            </a:pP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4944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0C08-6D9C-469D-B760-12722D957933}"/>
              </a:ext>
            </a:extLst>
          </p:cNvPr>
          <p:cNvSpPr>
            <a:spLocks noGrp="1"/>
          </p:cNvSpPr>
          <p:nvPr>
            <p:ph type="title"/>
          </p:nvPr>
        </p:nvSpPr>
        <p:spPr>
          <a:xfrm>
            <a:off x="1371600" y="685800"/>
            <a:ext cx="3282695" cy="1485900"/>
          </a:xfrm>
        </p:spPr>
        <p:txBody>
          <a:bodyPr>
            <a:normAutofit/>
          </a:bodyPr>
          <a:lstStyle/>
          <a:p>
            <a:r>
              <a:rPr lang="en-US" dirty="0">
                <a:latin typeface="Times New Roman" panose="02020603050405020304" pitchFamily="18" charset="0"/>
                <a:cs typeface="Times New Roman" panose="02020603050405020304" pitchFamily="18" charset="0"/>
              </a:rPr>
              <a:t>Planet Nikos</a:t>
            </a:r>
          </a:p>
        </p:txBody>
      </p:sp>
      <p:sp>
        <p:nvSpPr>
          <p:cNvPr id="9" name="Content Placeholder 8">
            <a:extLst>
              <a:ext uri="{FF2B5EF4-FFF2-40B4-BE49-F238E27FC236}">
                <a16:creationId xmlns:a16="http://schemas.microsoft.com/office/drawing/2014/main" id="{268B1BB6-0539-4669-B10A-F935B79CC06F}"/>
              </a:ext>
            </a:extLst>
          </p:cNvPr>
          <p:cNvSpPr>
            <a:spLocks noGrp="1"/>
          </p:cNvSpPr>
          <p:nvPr>
            <p:ph idx="1"/>
          </p:nvPr>
        </p:nvSpPr>
        <p:spPr>
          <a:xfrm>
            <a:off x="1060131" y="1711378"/>
            <a:ext cx="4940969" cy="464129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Designation – same area as the host star.</a:t>
            </a:r>
          </a:p>
          <a:p>
            <a:pPr marL="0" indent="0">
              <a:buNone/>
            </a:pPr>
            <a:r>
              <a:rPr lang="en-US" dirty="0">
                <a:latin typeface="Times New Roman" panose="02020603050405020304" pitchFamily="18" charset="0"/>
                <a:cs typeface="Times New Roman" panose="02020603050405020304" pitchFamily="18" charset="0"/>
              </a:rPr>
              <a:t>Distance from Host Star – 	Within the 	habitable zone of the star (a little 	closer than comfortable), around 	50,000,000 miles (8.51 x 10-7) light 	years away.</a:t>
            </a:r>
          </a:p>
          <a:p>
            <a:pPr marL="0" indent="0">
              <a:buNone/>
            </a:pPr>
            <a:r>
              <a:rPr lang="en-US" dirty="0">
                <a:latin typeface="Times New Roman" panose="02020603050405020304" pitchFamily="18" charset="0"/>
                <a:cs typeface="Times New Roman" panose="02020603050405020304" pitchFamily="18" charset="0"/>
              </a:rPr>
              <a:t>Orbital Period – Similar to that of Earth’s, but 	longer. A year on this planet is close 	to 500 Earth days. (Host star wobbles 	more than the Sun)</a:t>
            </a:r>
          </a:p>
          <a:p>
            <a:pPr marL="0" indent="0">
              <a:buNone/>
            </a:pPr>
            <a:r>
              <a:rPr lang="en-US" dirty="0">
                <a:latin typeface="Times New Roman" panose="02020603050405020304" pitchFamily="18" charset="0"/>
                <a:cs typeface="Times New Roman" panose="02020603050405020304" pitchFamily="18" charset="0"/>
              </a:rPr>
              <a:t>Size – 422.15 mi.</a:t>
            </a:r>
          </a:p>
          <a:p>
            <a:pPr marL="0" indent="0">
              <a:buNone/>
            </a:pPr>
            <a:r>
              <a:rPr lang="en-US" dirty="0">
                <a:latin typeface="Times New Roman" panose="02020603050405020304" pitchFamily="18" charset="0"/>
                <a:cs typeface="Times New Roman" panose="02020603050405020304" pitchFamily="18" charset="0"/>
              </a:rPr>
              <a:t>Strength of Gravity – Weaker than Earth’s the 	inhabitants can “float”.</a:t>
            </a:r>
          </a:p>
        </p:txBody>
      </p:sp>
      <p:pic>
        <p:nvPicPr>
          <p:cNvPr id="5" name="Content Placeholder 4" descr="A close up of a logo&#10;&#10;Description automatically generated">
            <a:extLst>
              <a:ext uri="{FF2B5EF4-FFF2-40B4-BE49-F238E27FC236}">
                <a16:creationId xmlns:a16="http://schemas.microsoft.com/office/drawing/2014/main" id="{53D6AF54-A67B-43C5-83FA-FADF50C34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544" y="805126"/>
            <a:ext cx="4198197" cy="5247747"/>
          </a:xfrm>
          <a:prstGeom prst="rect">
            <a:avLst/>
          </a:prstGeom>
        </p:spPr>
      </p:pic>
    </p:spTree>
    <p:extLst>
      <p:ext uri="{BB962C8B-B14F-4D97-AF65-F5344CB8AC3E}">
        <p14:creationId xmlns:p14="http://schemas.microsoft.com/office/powerpoint/2010/main" val="73723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3D97C6-63EF-4CA6-B01D-25E2772D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223877-C30F-4211-A7BD-16EDF95CA942}"/>
              </a:ext>
            </a:extLst>
          </p:cNvPr>
          <p:cNvSpPr>
            <a:spLocks noGrp="1"/>
          </p:cNvSpPr>
          <p:nvPr>
            <p:ph type="title"/>
          </p:nvPr>
        </p:nvSpPr>
        <p:spPr>
          <a:xfrm>
            <a:off x="5100824" y="685800"/>
            <a:ext cx="6176776" cy="1485900"/>
          </a:xfrm>
        </p:spPr>
        <p:txBody>
          <a:bodyPr>
            <a:normAutofit/>
          </a:bodyPr>
          <a:lstStyle/>
          <a:p>
            <a:r>
              <a:rPr lang="en-US" dirty="0">
                <a:latin typeface="Times New Roman" panose="02020603050405020304" pitchFamily="18" charset="0"/>
                <a:cs typeface="Times New Roman" panose="02020603050405020304" pitchFamily="18" charset="0"/>
              </a:rPr>
              <a:t>Planet Nikos cont.</a:t>
            </a:r>
          </a:p>
        </p:txBody>
      </p:sp>
      <p:pic>
        <p:nvPicPr>
          <p:cNvPr id="4" name="Content Placeholder 4" descr="A close up of a logo&#10;&#10;Description automatically generated">
            <a:extLst>
              <a:ext uri="{FF2B5EF4-FFF2-40B4-BE49-F238E27FC236}">
                <a16:creationId xmlns:a16="http://schemas.microsoft.com/office/drawing/2014/main" id="{F74C9D5F-3B38-46AD-8322-25FACDE33D33}"/>
              </a:ext>
            </a:extLst>
          </p:cNvPr>
          <p:cNvPicPr>
            <a:picLocks noChangeAspect="1"/>
          </p:cNvPicPr>
          <p:nvPr/>
        </p:nvPicPr>
        <p:blipFill rotWithShape="1">
          <a:blip r:embed="rId2">
            <a:extLst>
              <a:ext uri="{28A0092B-C50C-407E-A947-70E740481C1C}">
                <a14:useLocalDpi xmlns:a14="http://schemas.microsoft.com/office/drawing/2010/main" val="0"/>
              </a:ext>
            </a:extLst>
          </a:blip>
          <a:srcRect l="19138" t="1616" r="26425" b="2363"/>
          <a:stretch/>
        </p:blipFill>
        <p:spPr>
          <a:xfrm>
            <a:off x="774338" y="314739"/>
            <a:ext cx="2824869" cy="6228522"/>
          </a:xfrm>
          <a:prstGeom prst="rect">
            <a:avLst/>
          </a:prstGeom>
        </p:spPr>
      </p:pic>
      <p:sp>
        <p:nvSpPr>
          <p:cNvPr id="11" name="Rectangle 10">
            <a:extLst>
              <a:ext uri="{FF2B5EF4-FFF2-40B4-BE49-F238E27FC236}">
                <a16:creationId xmlns:a16="http://schemas.microsoft.com/office/drawing/2014/main" id="{5DA4A40B-EDCE-42FC-B189-AEFB4F82E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64FBCBD-C21D-4158-892C-DD6524439B46}"/>
              </a:ext>
            </a:extLst>
          </p:cNvPr>
          <p:cNvSpPr>
            <a:spLocks noGrp="1"/>
          </p:cNvSpPr>
          <p:nvPr>
            <p:ph idx="1"/>
          </p:nvPr>
        </p:nvSpPr>
        <p:spPr>
          <a:xfrm>
            <a:off x="5100824" y="2286000"/>
            <a:ext cx="6176776" cy="3581400"/>
          </a:xfrm>
        </p:spPr>
        <p:txBody>
          <a:bodyPr>
            <a:normAutofit/>
          </a:bodyPr>
          <a:lstStyle/>
          <a:p>
            <a:pPr marL="0" indent="0">
              <a:buNone/>
            </a:pPr>
            <a:r>
              <a:rPr lang="en-US" sz="1900" dirty="0">
                <a:latin typeface="Times New Roman" panose="02020603050405020304" pitchFamily="18" charset="0"/>
                <a:cs typeface="Times New Roman" panose="02020603050405020304" pitchFamily="18" charset="0"/>
              </a:rPr>
              <a:t>Atmospheric Composition and Temperature – Instead of an 	atmosphere, this planet has more of a gel-like fog 	surrounding it (nicknamed the “</a:t>
            </a:r>
            <a:r>
              <a:rPr lang="en-US" sz="1900" dirty="0" err="1">
                <a:latin typeface="Times New Roman" panose="02020603050405020304" pitchFamily="18" charset="0"/>
                <a:cs typeface="Times New Roman" panose="02020603050405020304" pitchFamily="18" charset="0"/>
              </a:rPr>
              <a:t>Gelosphere</a:t>
            </a:r>
            <a:r>
              <a:rPr lang="en-US" sz="1900" dirty="0">
                <a:latin typeface="Times New Roman" panose="02020603050405020304" pitchFamily="18" charset="0"/>
                <a:cs typeface="Times New Roman" panose="02020603050405020304" pitchFamily="18" charset="0"/>
              </a:rPr>
              <a:t>”). It is 	very thick and dense with clouds of electrons and 	ozone particles (you can almost see the crackles of 	electricity. Also feels like running through thick gel 	or something of that sort because of how thick it is). 	The temperature is hotter than Earth’s due to the 	hot, blue star that this planet orbits.</a:t>
            </a:r>
          </a:p>
          <a:p>
            <a:pPr marL="0" indent="0">
              <a:buNone/>
            </a:pPr>
            <a:r>
              <a:rPr lang="en-US" sz="1900" dirty="0">
                <a:latin typeface="Times New Roman" panose="02020603050405020304" pitchFamily="18" charset="0"/>
                <a:cs typeface="Times New Roman" panose="02020603050405020304" pitchFamily="18" charset="0"/>
              </a:rPr>
              <a:t>If there is Liquid/Composition – This planet has almost no 	liquid. There is only liquid water at the core of the 	planet. </a:t>
            </a:r>
          </a:p>
        </p:txBody>
      </p:sp>
      <p:grpSp>
        <p:nvGrpSpPr>
          <p:cNvPr id="21" name="Group 20">
            <a:extLst>
              <a:ext uri="{FF2B5EF4-FFF2-40B4-BE49-F238E27FC236}">
                <a16:creationId xmlns:a16="http://schemas.microsoft.com/office/drawing/2014/main" id="{EF2B5151-0474-4DE8-9262-6ADBBA2AC2BF}"/>
              </a:ext>
            </a:extLst>
          </p:cNvPr>
          <p:cNvGrpSpPr/>
          <p:nvPr/>
        </p:nvGrpSpPr>
        <p:grpSpPr>
          <a:xfrm>
            <a:off x="1227684" y="997215"/>
            <a:ext cx="2000160" cy="654480"/>
            <a:chOff x="1227684" y="997215"/>
            <a:chExt cx="2000160" cy="654480"/>
          </a:xfrm>
        </p:grpSpPr>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C1C6DFD5-1BAA-4D05-A233-70F26196A879}"/>
                    </a:ext>
                  </a:extLst>
                </p14:cNvPr>
                <p14:cNvContentPartPr/>
                <p14:nvPr/>
              </p14:nvContentPartPr>
              <p14:xfrm>
                <a:off x="1227684" y="1034655"/>
                <a:ext cx="394560" cy="513720"/>
              </p14:xfrm>
            </p:contentPart>
          </mc:Choice>
          <mc:Fallback xmlns="">
            <p:pic>
              <p:nvPicPr>
                <p:cNvPr id="10" name="Ink 9">
                  <a:extLst>
                    <a:ext uri="{FF2B5EF4-FFF2-40B4-BE49-F238E27FC236}">
                      <a16:creationId xmlns:a16="http://schemas.microsoft.com/office/drawing/2014/main" id="{C1C6DFD5-1BAA-4D05-A233-70F26196A879}"/>
                    </a:ext>
                  </a:extLst>
                </p:cNvPr>
                <p:cNvPicPr/>
                <p:nvPr/>
              </p:nvPicPr>
              <p:blipFill>
                <a:blip r:embed="rId4"/>
                <a:stretch>
                  <a:fillRect/>
                </a:stretch>
              </p:blipFill>
              <p:spPr>
                <a:xfrm>
                  <a:off x="1219044" y="1026015"/>
                  <a:ext cx="41220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4DC4C616-7914-468A-BE96-FF44D2A73E41}"/>
                    </a:ext>
                  </a:extLst>
                </p14:cNvPr>
                <p14:cNvContentPartPr/>
                <p14:nvPr/>
              </p14:nvContentPartPr>
              <p14:xfrm>
                <a:off x="1626924" y="1257135"/>
                <a:ext cx="197280" cy="252000"/>
              </p14:xfrm>
            </p:contentPart>
          </mc:Choice>
          <mc:Fallback xmlns="">
            <p:pic>
              <p:nvPicPr>
                <p:cNvPr id="12" name="Ink 11">
                  <a:extLst>
                    <a:ext uri="{FF2B5EF4-FFF2-40B4-BE49-F238E27FC236}">
                      <a16:creationId xmlns:a16="http://schemas.microsoft.com/office/drawing/2014/main" id="{4DC4C616-7914-468A-BE96-FF44D2A73E41}"/>
                    </a:ext>
                  </a:extLst>
                </p:cNvPr>
                <p:cNvPicPr/>
                <p:nvPr/>
              </p:nvPicPr>
              <p:blipFill>
                <a:blip r:embed="rId6"/>
                <a:stretch>
                  <a:fillRect/>
                </a:stretch>
              </p:blipFill>
              <p:spPr>
                <a:xfrm>
                  <a:off x="1618284" y="1248135"/>
                  <a:ext cx="2149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58E7B583-0C7F-4F19-AAE7-9E4ADA72F6C2}"/>
                    </a:ext>
                  </a:extLst>
                </p14:cNvPr>
                <p14:cNvContentPartPr/>
                <p14:nvPr/>
              </p14:nvContentPartPr>
              <p14:xfrm>
                <a:off x="1790364" y="1049775"/>
                <a:ext cx="84600" cy="428400"/>
              </p14:xfrm>
            </p:contentPart>
          </mc:Choice>
          <mc:Fallback xmlns="">
            <p:pic>
              <p:nvPicPr>
                <p:cNvPr id="13" name="Ink 12">
                  <a:extLst>
                    <a:ext uri="{FF2B5EF4-FFF2-40B4-BE49-F238E27FC236}">
                      <a16:creationId xmlns:a16="http://schemas.microsoft.com/office/drawing/2014/main" id="{58E7B583-0C7F-4F19-AAE7-9E4ADA72F6C2}"/>
                    </a:ext>
                  </a:extLst>
                </p:cNvPr>
                <p:cNvPicPr/>
                <p:nvPr/>
              </p:nvPicPr>
              <p:blipFill>
                <a:blip r:embed="rId8"/>
                <a:stretch>
                  <a:fillRect/>
                </a:stretch>
              </p:blipFill>
              <p:spPr>
                <a:xfrm>
                  <a:off x="1781364" y="1040775"/>
                  <a:ext cx="10224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56057CD5-179D-4E58-83F1-18BD4F2F8588}"/>
                    </a:ext>
                  </a:extLst>
                </p14:cNvPr>
                <p14:cNvContentPartPr/>
                <p14:nvPr/>
              </p14:nvContentPartPr>
              <p14:xfrm>
                <a:off x="1885404" y="1224015"/>
                <a:ext cx="162720" cy="231480"/>
              </p14:xfrm>
            </p:contentPart>
          </mc:Choice>
          <mc:Fallback xmlns="">
            <p:pic>
              <p:nvPicPr>
                <p:cNvPr id="14" name="Ink 13">
                  <a:extLst>
                    <a:ext uri="{FF2B5EF4-FFF2-40B4-BE49-F238E27FC236}">
                      <a16:creationId xmlns:a16="http://schemas.microsoft.com/office/drawing/2014/main" id="{56057CD5-179D-4E58-83F1-18BD4F2F8588}"/>
                    </a:ext>
                  </a:extLst>
                </p:cNvPr>
                <p:cNvPicPr/>
                <p:nvPr/>
              </p:nvPicPr>
              <p:blipFill>
                <a:blip r:embed="rId10"/>
                <a:stretch>
                  <a:fillRect/>
                </a:stretch>
              </p:blipFill>
              <p:spPr>
                <a:xfrm>
                  <a:off x="1876764" y="1215375"/>
                  <a:ext cx="1803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8F47076C-4BF9-45D4-998E-E0BBF9E78457}"/>
                    </a:ext>
                  </a:extLst>
                </p14:cNvPr>
                <p14:cNvContentPartPr/>
                <p14:nvPr/>
              </p14:nvContentPartPr>
              <p14:xfrm>
                <a:off x="2054964" y="1173615"/>
                <a:ext cx="187200" cy="298440"/>
              </p14:xfrm>
            </p:contentPart>
          </mc:Choice>
          <mc:Fallback xmlns="">
            <p:pic>
              <p:nvPicPr>
                <p:cNvPr id="15" name="Ink 14">
                  <a:extLst>
                    <a:ext uri="{FF2B5EF4-FFF2-40B4-BE49-F238E27FC236}">
                      <a16:creationId xmlns:a16="http://schemas.microsoft.com/office/drawing/2014/main" id="{8F47076C-4BF9-45D4-998E-E0BBF9E78457}"/>
                    </a:ext>
                  </a:extLst>
                </p:cNvPr>
                <p:cNvPicPr/>
                <p:nvPr/>
              </p:nvPicPr>
              <p:blipFill>
                <a:blip r:embed="rId12"/>
                <a:stretch>
                  <a:fillRect/>
                </a:stretch>
              </p:blipFill>
              <p:spPr>
                <a:xfrm>
                  <a:off x="2046324" y="1164975"/>
                  <a:ext cx="2048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A3BCB45A-5D4B-4EA1-87B8-1500248D6235}"/>
                    </a:ext>
                  </a:extLst>
                </p14:cNvPr>
                <p14:cNvContentPartPr/>
                <p14:nvPr/>
              </p14:nvContentPartPr>
              <p14:xfrm>
                <a:off x="2257284" y="1213215"/>
                <a:ext cx="73440" cy="438480"/>
              </p14:xfrm>
            </p:contentPart>
          </mc:Choice>
          <mc:Fallback xmlns="">
            <p:pic>
              <p:nvPicPr>
                <p:cNvPr id="16" name="Ink 15">
                  <a:extLst>
                    <a:ext uri="{FF2B5EF4-FFF2-40B4-BE49-F238E27FC236}">
                      <a16:creationId xmlns:a16="http://schemas.microsoft.com/office/drawing/2014/main" id="{A3BCB45A-5D4B-4EA1-87B8-1500248D6235}"/>
                    </a:ext>
                  </a:extLst>
                </p:cNvPr>
                <p:cNvPicPr/>
                <p:nvPr/>
              </p:nvPicPr>
              <p:blipFill>
                <a:blip r:embed="rId14"/>
                <a:stretch>
                  <a:fillRect/>
                </a:stretch>
              </p:blipFill>
              <p:spPr>
                <a:xfrm>
                  <a:off x="2248284" y="1204575"/>
                  <a:ext cx="9108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5848B717-BD0A-487A-B36C-BEE464181962}"/>
                    </a:ext>
                  </a:extLst>
                </p14:cNvPr>
                <p14:cNvContentPartPr/>
                <p14:nvPr/>
              </p14:nvContentPartPr>
              <p14:xfrm>
                <a:off x="2253324" y="1176135"/>
                <a:ext cx="141840" cy="250200"/>
              </p14:xfrm>
            </p:contentPart>
          </mc:Choice>
          <mc:Fallback xmlns="">
            <p:pic>
              <p:nvPicPr>
                <p:cNvPr id="17" name="Ink 16">
                  <a:extLst>
                    <a:ext uri="{FF2B5EF4-FFF2-40B4-BE49-F238E27FC236}">
                      <a16:creationId xmlns:a16="http://schemas.microsoft.com/office/drawing/2014/main" id="{5848B717-BD0A-487A-B36C-BEE464181962}"/>
                    </a:ext>
                  </a:extLst>
                </p:cNvPr>
                <p:cNvPicPr/>
                <p:nvPr/>
              </p:nvPicPr>
              <p:blipFill>
                <a:blip r:embed="rId16"/>
                <a:stretch>
                  <a:fillRect/>
                </a:stretch>
              </p:blipFill>
              <p:spPr>
                <a:xfrm>
                  <a:off x="2244684" y="1167495"/>
                  <a:ext cx="1594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FBFDFB71-5AD3-498C-A88E-FF8CB162215C}"/>
                    </a:ext>
                  </a:extLst>
                </p14:cNvPr>
                <p14:cNvContentPartPr/>
                <p14:nvPr/>
              </p14:nvContentPartPr>
              <p14:xfrm>
                <a:off x="2339364" y="997215"/>
                <a:ext cx="482040" cy="426240"/>
              </p14:xfrm>
            </p:contentPart>
          </mc:Choice>
          <mc:Fallback xmlns="">
            <p:pic>
              <p:nvPicPr>
                <p:cNvPr id="18" name="Ink 17">
                  <a:extLst>
                    <a:ext uri="{FF2B5EF4-FFF2-40B4-BE49-F238E27FC236}">
                      <a16:creationId xmlns:a16="http://schemas.microsoft.com/office/drawing/2014/main" id="{FBFDFB71-5AD3-498C-A88E-FF8CB162215C}"/>
                    </a:ext>
                  </a:extLst>
                </p:cNvPr>
                <p:cNvPicPr/>
                <p:nvPr/>
              </p:nvPicPr>
              <p:blipFill>
                <a:blip r:embed="rId18"/>
                <a:stretch>
                  <a:fillRect/>
                </a:stretch>
              </p:blipFill>
              <p:spPr>
                <a:xfrm>
                  <a:off x="2330364" y="988575"/>
                  <a:ext cx="49968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EC1C746B-3D70-484F-9EE0-03A3415A7444}"/>
                    </a:ext>
                  </a:extLst>
                </p14:cNvPr>
                <p14:cNvContentPartPr/>
                <p14:nvPr/>
              </p14:nvContentPartPr>
              <p14:xfrm>
                <a:off x="2777484" y="1038615"/>
                <a:ext cx="154800" cy="280080"/>
              </p14:xfrm>
            </p:contentPart>
          </mc:Choice>
          <mc:Fallback xmlns="">
            <p:pic>
              <p:nvPicPr>
                <p:cNvPr id="19" name="Ink 18">
                  <a:extLst>
                    <a:ext uri="{FF2B5EF4-FFF2-40B4-BE49-F238E27FC236}">
                      <a16:creationId xmlns:a16="http://schemas.microsoft.com/office/drawing/2014/main" id="{EC1C746B-3D70-484F-9EE0-03A3415A7444}"/>
                    </a:ext>
                  </a:extLst>
                </p:cNvPr>
                <p:cNvPicPr/>
                <p:nvPr/>
              </p:nvPicPr>
              <p:blipFill>
                <a:blip r:embed="rId20"/>
                <a:stretch>
                  <a:fillRect/>
                </a:stretch>
              </p:blipFill>
              <p:spPr>
                <a:xfrm>
                  <a:off x="2768484" y="1029975"/>
                  <a:ext cx="1724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258A5F18-AE0D-431A-9CA8-3B27034A3208}"/>
                    </a:ext>
                  </a:extLst>
                </p14:cNvPr>
                <p14:cNvContentPartPr/>
                <p14:nvPr/>
              </p14:nvContentPartPr>
              <p14:xfrm>
                <a:off x="3008604" y="1069215"/>
                <a:ext cx="219240" cy="304560"/>
              </p14:xfrm>
            </p:contentPart>
          </mc:Choice>
          <mc:Fallback xmlns="">
            <p:pic>
              <p:nvPicPr>
                <p:cNvPr id="20" name="Ink 19">
                  <a:extLst>
                    <a:ext uri="{FF2B5EF4-FFF2-40B4-BE49-F238E27FC236}">
                      <a16:creationId xmlns:a16="http://schemas.microsoft.com/office/drawing/2014/main" id="{258A5F18-AE0D-431A-9CA8-3B27034A3208}"/>
                    </a:ext>
                  </a:extLst>
                </p:cNvPr>
                <p:cNvPicPr/>
                <p:nvPr/>
              </p:nvPicPr>
              <p:blipFill>
                <a:blip r:embed="rId22"/>
                <a:stretch>
                  <a:fillRect/>
                </a:stretch>
              </p:blipFill>
              <p:spPr>
                <a:xfrm>
                  <a:off x="2999964" y="1060575"/>
                  <a:ext cx="236880" cy="322200"/>
                </a:xfrm>
                <a:prstGeom prst="rect">
                  <a:avLst/>
                </a:prstGeom>
              </p:spPr>
            </p:pic>
          </mc:Fallback>
        </mc:AlternateContent>
      </p:grpSp>
      <p:grpSp>
        <p:nvGrpSpPr>
          <p:cNvPr id="38" name="Group 37">
            <a:extLst>
              <a:ext uri="{FF2B5EF4-FFF2-40B4-BE49-F238E27FC236}">
                <a16:creationId xmlns:a16="http://schemas.microsoft.com/office/drawing/2014/main" id="{5B6413DD-956D-4BDD-93AA-6FFAC582A4E2}"/>
              </a:ext>
            </a:extLst>
          </p:cNvPr>
          <p:cNvGrpSpPr/>
          <p:nvPr/>
        </p:nvGrpSpPr>
        <p:grpSpPr>
          <a:xfrm>
            <a:off x="1980444" y="3353775"/>
            <a:ext cx="1397880" cy="2359800"/>
            <a:chOff x="1980444" y="3353775"/>
            <a:chExt cx="1397880" cy="2359800"/>
          </a:xfrm>
        </p:grpSpPr>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A0DF4AC2-0E80-4338-88CF-D0522CA13B0B}"/>
                    </a:ext>
                  </a:extLst>
                </p14:cNvPr>
                <p14:cNvContentPartPr/>
                <p14:nvPr/>
              </p14:nvContentPartPr>
              <p14:xfrm>
                <a:off x="2107524" y="3353775"/>
                <a:ext cx="185400" cy="167760"/>
              </p14:xfrm>
            </p:contentPart>
          </mc:Choice>
          <mc:Fallback xmlns="">
            <p:pic>
              <p:nvPicPr>
                <p:cNvPr id="22" name="Ink 21">
                  <a:extLst>
                    <a:ext uri="{FF2B5EF4-FFF2-40B4-BE49-F238E27FC236}">
                      <a16:creationId xmlns:a16="http://schemas.microsoft.com/office/drawing/2014/main" id="{A0DF4AC2-0E80-4338-88CF-D0522CA13B0B}"/>
                    </a:ext>
                  </a:extLst>
                </p:cNvPr>
                <p:cNvPicPr/>
                <p:nvPr/>
              </p:nvPicPr>
              <p:blipFill>
                <a:blip r:embed="rId24"/>
                <a:stretch>
                  <a:fillRect/>
                </a:stretch>
              </p:blipFill>
              <p:spPr>
                <a:xfrm>
                  <a:off x="2098524" y="3345135"/>
                  <a:ext cx="203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7BBE0AEC-7CC2-4ABB-B52B-40239A500AC2}"/>
                    </a:ext>
                  </a:extLst>
                </p14:cNvPr>
                <p14:cNvContentPartPr/>
                <p14:nvPr/>
              </p14:nvContentPartPr>
              <p14:xfrm>
                <a:off x="2225604" y="3384735"/>
                <a:ext cx="40680" cy="1394640"/>
              </p14:xfrm>
            </p:contentPart>
          </mc:Choice>
          <mc:Fallback xmlns="">
            <p:pic>
              <p:nvPicPr>
                <p:cNvPr id="23" name="Ink 22">
                  <a:extLst>
                    <a:ext uri="{FF2B5EF4-FFF2-40B4-BE49-F238E27FC236}">
                      <a16:creationId xmlns:a16="http://schemas.microsoft.com/office/drawing/2014/main" id="{7BBE0AEC-7CC2-4ABB-B52B-40239A500AC2}"/>
                    </a:ext>
                  </a:extLst>
                </p:cNvPr>
                <p:cNvPicPr/>
                <p:nvPr/>
              </p:nvPicPr>
              <p:blipFill>
                <a:blip r:embed="rId26"/>
                <a:stretch>
                  <a:fillRect/>
                </a:stretch>
              </p:blipFill>
              <p:spPr>
                <a:xfrm>
                  <a:off x="2216964" y="3376095"/>
                  <a:ext cx="58320" cy="1412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26C85696-612C-491E-ADA4-A43BEAECF903}"/>
                    </a:ext>
                  </a:extLst>
                </p14:cNvPr>
                <p14:cNvContentPartPr/>
                <p14:nvPr/>
              </p14:nvContentPartPr>
              <p14:xfrm>
                <a:off x="1980444" y="4905375"/>
                <a:ext cx="242280" cy="429480"/>
              </p14:xfrm>
            </p:contentPart>
          </mc:Choice>
          <mc:Fallback xmlns="">
            <p:pic>
              <p:nvPicPr>
                <p:cNvPr id="24" name="Ink 23">
                  <a:extLst>
                    <a:ext uri="{FF2B5EF4-FFF2-40B4-BE49-F238E27FC236}">
                      <a16:creationId xmlns:a16="http://schemas.microsoft.com/office/drawing/2014/main" id="{26C85696-612C-491E-ADA4-A43BEAECF903}"/>
                    </a:ext>
                  </a:extLst>
                </p:cNvPr>
                <p:cNvPicPr/>
                <p:nvPr/>
              </p:nvPicPr>
              <p:blipFill>
                <a:blip r:embed="rId28"/>
                <a:stretch>
                  <a:fillRect/>
                </a:stretch>
              </p:blipFill>
              <p:spPr>
                <a:xfrm>
                  <a:off x="1971444" y="4896375"/>
                  <a:ext cx="25992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2D4179A9-5331-4121-8994-30180F141DD2}"/>
                    </a:ext>
                  </a:extLst>
                </p14:cNvPr>
                <p14:cNvContentPartPr/>
                <p14:nvPr/>
              </p14:nvContentPartPr>
              <p14:xfrm>
                <a:off x="2203644" y="5123535"/>
                <a:ext cx="29520" cy="200160"/>
              </p14:xfrm>
            </p:contentPart>
          </mc:Choice>
          <mc:Fallback xmlns="">
            <p:pic>
              <p:nvPicPr>
                <p:cNvPr id="25" name="Ink 24">
                  <a:extLst>
                    <a:ext uri="{FF2B5EF4-FFF2-40B4-BE49-F238E27FC236}">
                      <a16:creationId xmlns:a16="http://schemas.microsoft.com/office/drawing/2014/main" id="{2D4179A9-5331-4121-8994-30180F141DD2}"/>
                    </a:ext>
                  </a:extLst>
                </p:cNvPr>
                <p:cNvPicPr/>
                <p:nvPr/>
              </p:nvPicPr>
              <p:blipFill>
                <a:blip r:embed="rId30"/>
                <a:stretch>
                  <a:fillRect/>
                </a:stretch>
              </p:blipFill>
              <p:spPr>
                <a:xfrm>
                  <a:off x="2194644" y="5114895"/>
                  <a:ext cx="471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C24C4956-452C-4E64-86BB-6196030D5418}"/>
                    </a:ext>
                  </a:extLst>
                </p14:cNvPr>
                <p14:cNvContentPartPr/>
                <p14:nvPr/>
              </p14:nvContentPartPr>
              <p14:xfrm>
                <a:off x="2180244" y="5019495"/>
                <a:ext cx="27000" cy="30600"/>
              </p14:xfrm>
            </p:contentPart>
          </mc:Choice>
          <mc:Fallback xmlns="">
            <p:pic>
              <p:nvPicPr>
                <p:cNvPr id="26" name="Ink 25">
                  <a:extLst>
                    <a:ext uri="{FF2B5EF4-FFF2-40B4-BE49-F238E27FC236}">
                      <a16:creationId xmlns:a16="http://schemas.microsoft.com/office/drawing/2014/main" id="{C24C4956-452C-4E64-86BB-6196030D5418}"/>
                    </a:ext>
                  </a:extLst>
                </p:cNvPr>
                <p:cNvPicPr/>
                <p:nvPr/>
              </p:nvPicPr>
              <p:blipFill>
                <a:blip r:embed="rId32"/>
                <a:stretch>
                  <a:fillRect/>
                </a:stretch>
              </p:blipFill>
              <p:spPr>
                <a:xfrm>
                  <a:off x="2171244" y="5010855"/>
                  <a:ext cx="44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B8000129-B8F7-43F4-9D99-DB826CBF2564}"/>
                    </a:ext>
                  </a:extLst>
                </p14:cNvPr>
                <p14:cNvContentPartPr/>
                <p14:nvPr/>
              </p14:nvContentPartPr>
              <p14:xfrm>
                <a:off x="2263044" y="5074215"/>
                <a:ext cx="165600" cy="302400"/>
              </p14:xfrm>
            </p:contentPart>
          </mc:Choice>
          <mc:Fallback xmlns="">
            <p:pic>
              <p:nvPicPr>
                <p:cNvPr id="27" name="Ink 26">
                  <a:extLst>
                    <a:ext uri="{FF2B5EF4-FFF2-40B4-BE49-F238E27FC236}">
                      <a16:creationId xmlns:a16="http://schemas.microsoft.com/office/drawing/2014/main" id="{B8000129-B8F7-43F4-9D99-DB826CBF2564}"/>
                    </a:ext>
                  </a:extLst>
                </p:cNvPr>
                <p:cNvPicPr/>
                <p:nvPr/>
              </p:nvPicPr>
              <p:blipFill>
                <a:blip r:embed="rId34"/>
                <a:stretch>
                  <a:fillRect/>
                </a:stretch>
              </p:blipFill>
              <p:spPr>
                <a:xfrm>
                  <a:off x="2254044" y="5065575"/>
                  <a:ext cx="1832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66176D1C-C8BB-4DBC-9515-D6B142E7CB33}"/>
                    </a:ext>
                  </a:extLst>
                </p14:cNvPr>
                <p14:cNvContentPartPr/>
                <p14:nvPr/>
              </p14:nvContentPartPr>
              <p14:xfrm>
                <a:off x="2428284" y="4988535"/>
                <a:ext cx="248040" cy="201600"/>
              </p14:xfrm>
            </p:contentPart>
          </mc:Choice>
          <mc:Fallback xmlns="">
            <p:pic>
              <p:nvPicPr>
                <p:cNvPr id="28" name="Ink 27">
                  <a:extLst>
                    <a:ext uri="{FF2B5EF4-FFF2-40B4-BE49-F238E27FC236}">
                      <a16:creationId xmlns:a16="http://schemas.microsoft.com/office/drawing/2014/main" id="{66176D1C-C8BB-4DBC-9515-D6B142E7CB33}"/>
                    </a:ext>
                  </a:extLst>
                </p:cNvPr>
                <p:cNvPicPr/>
                <p:nvPr/>
              </p:nvPicPr>
              <p:blipFill>
                <a:blip r:embed="rId36"/>
                <a:stretch>
                  <a:fillRect/>
                </a:stretch>
              </p:blipFill>
              <p:spPr>
                <a:xfrm>
                  <a:off x="2419284" y="4979895"/>
                  <a:ext cx="2656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FA78100A-6B89-4D0C-937C-E02B7F373EB4}"/>
                    </a:ext>
                  </a:extLst>
                </p14:cNvPr>
                <p14:cNvContentPartPr/>
                <p14:nvPr/>
              </p14:nvContentPartPr>
              <p14:xfrm>
                <a:off x="2663724" y="5047215"/>
                <a:ext cx="40320" cy="142200"/>
              </p14:xfrm>
            </p:contentPart>
          </mc:Choice>
          <mc:Fallback xmlns="">
            <p:pic>
              <p:nvPicPr>
                <p:cNvPr id="29" name="Ink 28">
                  <a:extLst>
                    <a:ext uri="{FF2B5EF4-FFF2-40B4-BE49-F238E27FC236}">
                      <a16:creationId xmlns:a16="http://schemas.microsoft.com/office/drawing/2014/main" id="{FA78100A-6B89-4D0C-937C-E02B7F373EB4}"/>
                    </a:ext>
                  </a:extLst>
                </p:cNvPr>
                <p:cNvPicPr/>
                <p:nvPr/>
              </p:nvPicPr>
              <p:blipFill>
                <a:blip r:embed="rId38"/>
                <a:stretch>
                  <a:fillRect/>
                </a:stretch>
              </p:blipFill>
              <p:spPr>
                <a:xfrm>
                  <a:off x="2655084" y="5038215"/>
                  <a:ext cx="57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0C14A4C7-F0A5-4416-B9A8-3E4547D2385A}"/>
                    </a:ext>
                  </a:extLst>
                </p14:cNvPr>
                <p14:cNvContentPartPr/>
                <p14:nvPr/>
              </p14:nvContentPartPr>
              <p14:xfrm>
                <a:off x="2621604" y="4902855"/>
                <a:ext cx="32760" cy="10440"/>
              </p14:xfrm>
            </p:contentPart>
          </mc:Choice>
          <mc:Fallback xmlns="">
            <p:pic>
              <p:nvPicPr>
                <p:cNvPr id="30" name="Ink 29">
                  <a:extLst>
                    <a:ext uri="{FF2B5EF4-FFF2-40B4-BE49-F238E27FC236}">
                      <a16:creationId xmlns:a16="http://schemas.microsoft.com/office/drawing/2014/main" id="{0C14A4C7-F0A5-4416-B9A8-3E4547D2385A}"/>
                    </a:ext>
                  </a:extLst>
                </p:cNvPr>
                <p:cNvPicPr/>
                <p:nvPr/>
              </p:nvPicPr>
              <p:blipFill>
                <a:blip r:embed="rId40"/>
                <a:stretch>
                  <a:fillRect/>
                </a:stretch>
              </p:blipFill>
              <p:spPr>
                <a:xfrm>
                  <a:off x="2612604" y="4893855"/>
                  <a:ext cx="50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CF2639E8-B8EB-4949-9B06-7C7DAD9CB81B}"/>
                    </a:ext>
                  </a:extLst>
                </p14:cNvPr>
                <p14:cNvContentPartPr/>
                <p14:nvPr/>
              </p14:nvContentPartPr>
              <p14:xfrm>
                <a:off x="2746524" y="4731495"/>
                <a:ext cx="155520" cy="426600"/>
              </p14:xfrm>
            </p:contentPart>
          </mc:Choice>
          <mc:Fallback xmlns="">
            <p:pic>
              <p:nvPicPr>
                <p:cNvPr id="31" name="Ink 30">
                  <a:extLst>
                    <a:ext uri="{FF2B5EF4-FFF2-40B4-BE49-F238E27FC236}">
                      <a16:creationId xmlns:a16="http://schemas.microsoft.com/office/drawing/2014/main" id="{CF2639E8-B8EB-4949-9B06-7C7DAD9CB81B}"/>
                    </a:ext>
                  </a:extLst>
                </p:cNvPr>
                <p:cNvPicPr/>
                <p:nvPr/>
              </p:nvPicPr>
              <p:blipFill>
                <a:blip r:embed="rId42"/>
                <a:stretch>
                  <a:fillRect/>
                </a:stretch>
              </p:blipFill>
              <p:spPr>
                <a:xfrm>
                  <a:off x="2737524" y="4722495"/>
                  <a:ext cx="17316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153141C0-986A-4A09-A6F9-087D4D646AD6}"/>
                    </a:ext>
                  </a:extLst>
                </p14:cNvPr>
                <p14:cNvContentPartPr/>
                <p14:nvPr/>
              </p14:nvContentPartPr>
              <p14:xfrm>
                <a:off x="2360244" y="5479935"/>
                <a:ext cx="167400" cy="233640"/>
              </p14:xfrm>
            </p:contentPart>
          </mc:Choice>
          <mc:Fallback xmlns="">
            <p:pic>
              <p:nvPicPr>
                <p:cNvPr id="32" name="Ink 31">
                  <a:extLst>
                    <a:ext uri="{FF2B5EF4-FFF2-40B4-BE49-F238E27FC236}">
                      <a16:creationId xmlns:a16="http://schemas.microsoft.com/office/drawing/2014/main" id="{153141C0-986A-4A09-A6F9-087D4D646AD6}"/>
                    </a:ext>
                  </a:extLst>
                </p:cNvPr>
                <p:cNvPicPr/>
                <p:nvPr/>
              </p:nvPicPr>
              <p:blipFill>
                <a:blip r:embed="rId44"/>
                <a:stretch>
                  <a:fillRect/>
                </a:stretch>
              </p:blipFill>
              <p:spPr>
                <a:xfrm>
                  <a:off x="2351604" y="5470935"/>
                  <a:ext cx="185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63C3DA17-B42C-4C23-9FE6-2AE371CA6431}"/>
                    </a:ext>
                  </a:extLst>
                </p14:cNvPr>
                <p14:cNvContentPartPr/>
                <p14:nvPr/>
              </p14:nvContentPartPr>
              <p14:xfrm>
                <a:off x="2563284" y="5464455"/>
                <a:ext cx="178200" cy="223200"/>
              </p14:xfrm>
            </p:contentPart>
          </mc:Choice>
          <mc:Fallback xmlns="">
            <p:pic>
              <p:nvPicPr>
                <p:cNvPr id="33" name="Ink 32">
                  <a:extLst>
                    <a:ext uri="{FF2B5EF4-FFF2-40B4-BE49-F238E27FC236}">
                      <a16:creationId xmlns:a16="http://schemas.microsoft.com/office/drawing/2014/main" id="{63C3DA17-B42C-4C23-9FE6-2AE371CA6431}"/>
                    </a:ext>
                  </a:extLst>
                </p:cNvPr>
                <p:cNvPicPr/>
                <p:nvPr/>
              </p:nvPicPr>
              <p:blipFill>
                <a:blip r:embed="rId46"/>
                <a:stretch>
                  <a:fillRect/>
                </a:stretch>
              </p:blipFill>
              <p:spPr>
                <a:xfrm>
                  <a:off x="2554644" y="5455815"/>
                  <a:ext cx="195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Ink 33">
                  <a:extLst>
                    <a:ext uri="{FF2B5EF4-FFF2-40B4-BE49-F238E27FC236}">
                      <a16:creationId xmlns:a16="http://schemas.microsoft.com/office/drawing/2014/main" id="{0263E36E-1480-45F7-AC4E-683E493D12F9}"/>
                    </a:ext>
                  </a:extLst>
                </p14:cNvPr>
                <p14:cNvContentPartPr/>
                <p14:nvPr/>
              </p14:nvContentPartPr>
              <p14:xfrm>
                <a:off x="2719164" y="5401815"/>
                <a:ext cx="164880" cy="280800"/>
              </p14:xfrm>
            </p:contentPart>
          </mc:Choice>
          <mc:Fallback xmlns="">
            <p:pic>
              <p:nvPicPr>
                <p:cNvPr id="34" name="Ink 33">
                  <a:extLst>
                    <a:ext uri="{FF2B5EF4-FFF2-40B4-BE49-F238E27FC236}">
                      <a16:creationId xmlns:a16="http://schemas.microsoft.com/office/drawing/2014/main" id="{0263E36E-1480-45F7-AC4E-683E493D12F9}"/>
                    </a:ext>
                  </a:extLst>
                </p:cNvPr>
                <p:cNvPicPr/>
                <p:nvPr/>
              </p:nvPicPr>
              <p:blipFill>
                <a:blip r:embed="rId48"/>
                <a:stretch>
                  <a:fillRect/>
                </a:stretch>
              </p:blipFill>
              <p:spPr>
                <a:xfrm>
                  <a:off x="2710524" y="5392815"/>
                  <a:ext cx="1825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18A3697C-1906-4EF0-AB77-7390F34D4223}"/>
                    </a:ext>
                  </a:extLst>
                </p14:cNvPr>
                <p14:cNvContentPartPr/>
                <p14:nvPr/>
              </p14:nvContentPartPr>
              <p14:xfrm>
                <a:off x="2851644" y="5325135"/>
                <a:ext cx="115920" cy="347760"/>
              </p14:xfrm>
            </p:contentPart>
          </mc:Choice>
          <mc:Fallback xmlns="">
            <p:pic>
              <p:nvPicPr>
                <p:cNvPr id="35" name="Ink 34">
                  <a:extLst>
                    <a:ext uri="{FF2B5EF4-FFF2-40B4-BE49-F238E27FC236}">
                      <a16:creationId xmlns:a16="http://schemas.microsoft.com/office/drawing/2014/main" id="{18A3697C-1906-4EF0-AB77-7390F34D4223}"/>
                    </a:ext>
                  </a:extLst>
                </p:cNvPr>
                <p:cNvPicPr/>
                <p:nvPr/>
              </p:nvPicPr>
              <p:blipFill>
                <a:blip r:embed="rId50"/>
                <a:stretch>
                  <a:fillRect/>
                </a:stretch>
              </p:blipFill>
              <p:spPr>
                <a:xfrm>
                  <a:off x="2843004" y="5316135"/>
                  <a:ext cx="1335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 35">
                  <a:extLst>
                    <a:ext uri="{FF2B5EF4-FFF2-40B4-BE49-F238E27FC236}">
                      <a16:creationId xmlns:a16="http://schemas.microsoft.com/office/drawing/2014/main" id="{ADBFBFAA-6D20-47CB-879F-AC18848E7BFA}"/>
                    </a:ext>
                  </a:extLst>
                </p14:cNvPr>
                <p14:cNvContentPartPr/>
                <p14:nvPr/>
              </p14:nvContentPartPr>
              <p14:xfrm>
                <a:off x="2877924" y="5382375"/>
                <a:ext cx="314280" cy="232920"/>
              </p14:xfrm>
            </p:contentPart>
          </mc:Choice>
          <mc:Fallback xmlns="">
            <p:pic>
              <p:nvPicPr>
                <p:cNvPr id="36" name="Ink 35">
                  <a:extLst>
                    <a:ext uri="{FF2B5EF4-FFF2-40B4-BE49-F238E27FC236}">
                      <a16:creationId xmlns:a16="http://schemas.microsoft.com/office/drawing/2014/main" id="{ADBFBFAA-6D20-47CB-879F-AC18848E7BFA}"/>
                    </a:ext>
                  </a:extLst>
                </p:cNvPr>
                <p:cNvPicPr/>
                <p:nvPr/>
              </p:nvPicPr>
              <p:blipFill>
                <a:blip r:embed="rId52"/>
                <a:stretch>
                  <a:fillRect/>
                </a:stretch>
              </p:blipFill>
              <p:spPr>
                <a:xfrm>
                  <a:off x="2868924" y="5373735"/>
                  <a:ext cx="3319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 36">
                  <a:extLst>
                    <a:ext uri="{FF2B5EF4-FFF2-40B4-BE49-F238E27FC236}">
                      <a16:creationId xmlns:a16="http://schemas.microsoft.com/office/drawing/2014/main" id="{C246C5C7-3B6C-4367-8292-783EAE5967EA}"/>
                    </a:ext>
                  </a:extLst>
                </p14:cNvPr>
                <p14:cNvContentPartPr/>
                <p14:nvPr/>
              </p14:nvContentPartPr>
              <p14:xfrm>
                <a:off x="3155124" y="5338095"/>
                <a:ext cx="223200" cy="230400"/>
              </p14:xfrm>
            </p:contentPart>
          </mc:Choice>
          <mc:Fallback xmlns="">
            <p:pic>
              <p:nvPicPr>
                <p:cNvPr id="37" name="Ink 36">
                  <a:extLst>
                    <a:ext uri="{FF2B5EF4-FFF2-40B4-BE49-F238E27FC236}">
                      <a16:creationId xmlns:a16="http://schemas.microsoft.com/office/drawing/2014/main" id="{C246C5C7-3B6C-4367-8292-783EAE5967EA}"/>
                    </a:ext>
                  </a:extLst>
                </p:cNvPr>
                <p:cNvPicPr/>
                <p:nvPr/>
              </p:nvPicPr>
              <p:blipFill>
                <a:blip r:embed="rId54"/>
                <a:stretch>
                  <a:fillRect/>
                </a:stretch>
              </p:blipFill>
              <p:spPr>
                <a:xfrm>
                  <a:off x="3146484" y="5329455"/>
                  <a:ext cx="240840" cy="248040"/>
                </a:xfrm>
                <a:prstGeom prst="rect">
                  <a:avLst/>
                </a:prstGeom>
              </p:spPr>
            </p:pic>
          </mc:Fallback>
        </mc:AlternateContent>
      </p:grpSp>
    </p:spTree>
    <p:extLst>
      <p:ext uri="{BB962C8B-B14F-4D97-AF65-F5344CB8AC3E}">
        <p14:creationId xmlns:p14="http://schemas.microsoft.com/office/powerpoint/2010/main" val="401661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38E5-1ACD-4BD7-A06F-9884D5112948}"/>
              </a:ext>
            </a:extLst>
          </p:cNvPr>
          <p:cNvSpPr>
            <a:spLocks noGrp="1"/>
          </p:cNvSpPr>
          <p:nvPr>
            <p:ph type="title"/>
          </p:nvPr>
        </p:nvSpPr>
        <p:spPr/>
        <p:txBody>
          <a:bodyPr>
            <a:normAutofit/>
          </a:bodyPr>
          <a:lstStyle/>
          <a:p>
            <a:r>
              <a:rPr lang="en-US" sz="6600" dirty="0">
                <a:latin typeface="Times New Roman" panose="02020603050405020304" pitchFamily="18" charset="0"/>
                <a:cs typeface="Times New Roman" panose="02020603050405020304" pitchFamily="18" charset="0"/>
              </a:rPr>
              <a:t>Chemical Evolution</a:t>
            </a:r>
          </a:p>
        </p:txBody>
      </p:sp>
      <p:sp>
        <p:nvSpPr>
          <p:cNvPr id="3" name="Text Placeholder 2">
            <a:extLst>
              <a:ext uri="{FF2B5EF4-FFF2-40B4-BE49-F238E27FC236}">
                <a16:creationId xmlns:a16="http://schemas.microsoft.com/office/drawing/2014/main" id="{C8814015-7C84-47B8-B3C9-E2842814A1F3}"/>
              </a:ext>
            </a:extLst>
          </p:cNvPr>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Formation of Planet Nikos</a:t>
            </a:r>
          </a:p>
        </p:txBody>
      </p:sp>
    </p:spTree>
    <p:extLst>
      <p:ext uri="{BB962C8B-B14F-4D97-AF65-F5344CB8AC3E}">
        <p14:creationId xmlns:p14="http://schemas.microsoft.com/office/powerpoint/2010/main" val="377161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9F08C-AB18-4773-9999-555205E7B2BB}"/>
              </a:ext>
            </a:extLst>
          </p:cNvPr>
          <p:cNvSpPr>
            <a:spLocks noGrp="1"/>
          </p:cNvSpPr>
          <p:nvPr>
            <p:ph type="title"/>
          </p:nvPr>
        </p:nvSpPr>
        <p:spPr>
          <a:xfrm>
            <a:off x="1023562" y="685800"/>
            <a:ext cx="10493524" cy="1485900"/>
          </a:xfrm>
        </p:spPr>
        <p:txBody>
          <a:bodyPr>
            <a:normAutofit/>
          </a:bodyPr>
          <a:lstStyle/>
          <a:p>
            <a:r>
              <a:rPr lang="en-US" dirty="0">
                <a:latin typeface="Times New Roman" panose="02020603050405020304" pitchFamily="18" charset="0"/>
                <a:cs typeface="Times New Roman" panose="02020603050405020304" pitchFamily="18" charset="0"/>
              </a:rPr>
              <a:t>Formation of Planet Nikos</a:t>
            </a:r>
          </a:p>
        </p:txBody>
      </p:sp>
      <p:sp>
        <p:nvSpPr>
          <p:cNvPr id="71" name="Rectangle 70">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6493050-3116-4573-86CB-40F311FDADE3}"/>
              </a:ext>
            </a:extLst>
          </p:cNvPr>
          <p:cNvSpPr>
            <a:spLocks noGrp="1"/>
          </p:cNvSpPr>
          <p:nvPr>
            <p:ph idx="1"/>
          </p:nvPr>
        </p:nvSpPr>
        <p:spPr>
          <a:xfrm>
            <a:off x="1023562" y="2286000"/>
            <a:ext cx="5072437" cy="3581400"/>
          </a:xfrm>
        </p:spPr>
        <p:txBody>
          <a:bodyPr>
            <a:normAutofit/>
          </a:bodyPr>
          <a:lstStyle/>
          <a:p>
            <a:r>
              <a:rPr lang="en-US" sz="1800">
                <a:latin typeface="Times New Roman" panose="02020603050405020304" pitchFamily="18" charset="0"/>
                <a:cs typeface="Times New Roman" panose="02020603050405020304" pitchFamily="18" charset="0"/>
              </a:rPr>
              <a:t>At the beginning of this planet’s evolution, it started like Earth. The host star’s gravity brought asteroids and other rocks floating in space together. Comets with liquid water crashed and brough trace amounts of liquid water, oxygen, and acids to the planet – though it is still metal-based. </a:t>
            </a:r>
          </a:p>
          <a:p>
            <a:r>
              <a:rPr lang="en-US" sz="1800">
                <a:latin typeface="Times New Roman" panose="02020603050405020304" pitchFamily="18" charset="0"/>
                <a:cs typeface="Times New Roman" panose="02020603050405020304" pitchFamily="18" charset="0"/>
              </a:rPr>
              <a:t>The original elements present thus far are hydrogen, helium (from empty space), iron, copper, and other transition metals (from asteroids and other rocks floating by), water, acid, and oxygen (comets).  </a:t>
            </a:r>
          </a:p>
        </p:txBody>
      </p:sp>
      <p:pic>
        <p:nvPicPr>
          <p:cNvPr id="2050" name="Picture 2" descr="Periodic table - Wikipedia">
            <a:extLst>
              <a:ext uri="{FF2B5EF4-FFF2-40B4-BE49-F238E27FC236}">
                <a16:creationId xmlns:a16="http://schemas.microsoft.com/office/drawing/2014/main" id="{3F47568A-B242-4F2C-A8B5-0FAE33FC7A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1641" y="2768601"/>
            <a:ext cx="5105445" cy="27058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5E0936-F7E5-4A27-863A-8C2B2752B3AB}"/>
              </a:ext>
            </a:extLst>
          </p:cNvPr>
          <p:cNvSpPr txBox="1"/>
          <p:nvPr/>
        </p:nvSpPr>
        <p:spPr>
          <a:xfrm>
            <a:off x="7115174" y="5528846"/>
            <a:ext cx="4483920" cy="33855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“Periodic Table.” </a:t>
            </a:r>
            <a:r>
              <a:rPr lang="en-US" sz="800" i="1" dirty="0">
                <a:latin typeface="Times New Roman" panose="02020603050405020304" pitchFamily="18" charset="0"/>
                <a:cs typeface="Times New Roman" panose="02020603050405020304" pitchFamily="18" charset="0"/>
              </a:rPr>
              <a:t>Wikipedia</a:t>
            </a:r>
            <a:r>
              <a:rPr lang="en-US" sz="800" dirty="0">
                <a:latin typeface="Times New Roman" panose="02020603050405020304" pitchFamily="18" charset="0"/>
                <a:cs typeface="Times New Roman" panose="02020603050405020304" pitchFamily="18" charset="0"/>
              </a:rPr>
              <a:t>, Wikimedia Foundation, 4 May 2020, en.wikipedia.org/wiki/</a:t>
            </a:r>
            <a:r>
              <a:rPr lang="en-US" sz="800" dirty="0" err="1">
                <a:latin typeface="Times New Roman" panose="02020603050405020304" pitchFamily="18" charset="0"/>
                <a:cs typeface="Times New Roman" panose="02020603050405020304" pitchFamily="18" charset="0"/>
              </a:rPr>
              <a:t>Periodic_table</a:t>
            </a:r>
            <a:r>
              <a:rPr lang="en-US" sz="800" dirty="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D516DDC-4E3F-4B45-B74A-7BB62AB62F25}"/>
                  </a:ext>
                </a:extLst>
              </p14:cNvPr>
              <p14:cNvContentPartPr/>
              <p14:nvPr/>
            </p14:nvContentPartPr>
            <p14:xfrm>
              <a:off x="6539015" y="2929762"/>
              <a:ext cx="507960" cy="376920"/>
            </p14:xfrm>
          </p:contentPart>
        </mc:Choice>
        <mc:Fallback xmlns="">
          <p:pic>
            <p:nvPicPr>
              <p:cNvPr id="5" name="Ink 4">
                <a:extLst>
                  <a:ext uri="{FF2B5EF4-FFF2-40B4-BE49-F238E27FC236}">
                    <a16:creationId xmlns:a16="http://schemas.microsoft.com/office/drawing/2014/main" id="{5D516DDC-4E3F-4B45-B74A-7BB62AB62F25}"/>
                  </a:ext>
                </a:extLst>
              </p:cNvPr>
              <p:cNvPicPr/>
              <p:nvPr/>
            </p:nvPicPr>
            <p:blipFill>
              <a:blip r:embed="rId4"/>
              <a:stretch>
                <a:fillRect/>
              </a:stretch>
            </p:blipFill>
            <p:spPr>
              <a:xfrm>
                <a:off x="6530015" y="2921122"/>
                <a:ext cx="52560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938F1F24-7E92-44BE-8AFD-E05D93D14806}"/>
                  </a:ext>
                </a:extLst>
              </p14:cNvPr>
              <p14:cNvContentPartPr/>
              <p14:nvPr/>
            </p14:nvContentPartPr>
            <p14:xfrm>
              <a:off x="11123975" y="2933722"/>
              <a:ext cx="572400" cy="382680"/>
            </p14:xfrm>
          </p:contentPart>
        </mc:Choice>
        <mc:Fallback xmlns="">
          <p:pic>
            <p:nvPicPr>
              <p:cNvPr id="6" name="Ink 5">
                <a:extLst>
                  <a:ext uri="{FF2B5EF4-FFF2-40B4-BE49-F238E27FC236}">
                    <a16:creationId xmlns:a16="http://schemas.microsoft.com/office/drawing/2014/main" id="{938F1F24-7E92-44BE-8AFD-E05D93D14806}"/>
                  </a:ext>
                </a:extLst>
              </p:cNvPr>
              <p:cNvPicPr/>
              <p:nvPr/>
            </p:nvPicPr>
            <p:blipFill>
              <a:blip r:embed="rId6"/>
              <a:stretch>
                <a:fillRect/>
              </a:stretch>
            </p:blipFill>
            <p:spPr>
              <a:xfrm>
                <a:off x="11115335" y="2924722"/>
                <a:ext cx="590040" cy="400320"/>
              </a:xfrm>
              <a:prstGeom prst="rect">
                <a:avLst/>
              </a:prstGeom>
            </p:spPr>
          </p:pic>
        </mc:Fallback>
      </mc:AlternateContent>
      <p:grpSp>
        <p:nvGrpSpPr>
          <p:cNvPr id="22" name="Group 21">
            <a:extLst>
              <a:ext uri="{FF2B5EF4-FFF2-40B4-BE49-F238E27FC236}">
                <a16:creationId xmlns:a16="http://schemas.microsoft.com/office/drawing/2014/main" id="{59C22C10-DBF3-47D2-BB21-67155D8F52B7}"/>
              </a:ext>
            </a:extLst>
          </p:cNvPr>
          <p:cNvGrpSpPr/>
          <p:nvPr/>
        </p:nvGrpSpPr>
        <p:grpSpPr>
          <a:xfrm>
            <a:off x="7100615" y="3570922"/>
            <a:ext cx="2792160" cy="1602360"/>
            <a:chOff x="7100615" y="3570922"/>
            <a:chExt cx="2792160" cy="1602360"/>
          </a:xfrm>
        </p:grpSpPr>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609C8CB3-6381-4F12-AE5D-D33B38FB79E1}"/>
                    </a:ext>
                  </a:extLst>
                </p14:cNvPr>
                <p14:cNvContentPartPr/>
                <p14:nvPr/>
              </p14:nvContentPartPr>
              <p14:xfrm>
                <a:off x="7191335" y="3570922"/>
                <a:ext cx="2657160" cy="56520"/>
              </p14:xfrm>
            </p:contentPart>
          </mc:Choice>
          <mc:Fallback xmlns="">
            <p:pic>
              <p:nvPicPr>
                <p:cNvPr id="13" name="Ink 12">
                  <a:extLst>
                    <a:ext uri="{FF2B5EF4-FFF2-40B4-BE49-F238E27FC236}">
                      <a16:creationId xmlns:a16="http://schemas.microsoft.com/office/drawing/2014/main" id="{609C8CB3-6381-4F12-AE5D-D33B38FB79E1}"/>
                    </a:ext>
                  </a:extLst>
                </p:cNvPr>
                <p:cNvPicPr/>
                <p:nvPr/>
              </p:nvPicPr>
              <p:blipFill>
                <a:blip r:embed="rId8"/>
                <a:stretch>
                  <a:fillRect/>
                </a:stretch>
              </p:blipFill>
              <p:spPr>
                <a:xfrm>
                  <a:off x="7182335" y="3562282"/>
                  <a:ext cx="2674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E39C27B4-74B4-4462-9DF7-8F60B11F3AFD}"/>
                    </a:ext>
                  </a:extLst>
                </p14:cNvPr>
                <p14:cNvContentPartPr/>
                <p14:nvPr/>
              </p14:nvContentPartPr>
              <p14:xfrm>
                <a:off x="9844175" y="3585322"/>
                <a:ext cx="48600" cy="37800"/>
              </p14:xfrm>
            </p:contentPart>
          </mc:Choice>
          <mc:Fallback xmlns="">
            <p:pic>
              <p:nvPicPr>
                <p:cNvPr id="14" name="Ink 13">
                  <a:extLst>
                    <a:ext uri="{FF2B5EF4-FFF2-40B4-BE49-F238E27FC236}">
                      <a16:creationId xmlns:a16="http://schemas.microsoft.com/office/drawing/2014/main" id="{E39C27B4-74B4-4462-9DF7-8F60B11F3AFD}"/>
                    </a:ext>
                  </a:extLst>
                </p:cNvPr>
                <p:cNvPicPr/>
                <p:nvPr/>
              </p:nvPicPr>
              <p:blipFill>
                <a:blip r:embed="rId10"/>
                <a:stretch>
                  <a:fillRect/>
                </a:stretch>
              </p:blipFill>
              <p:spPr>
                <a:xfrm>
                  <a:off x="9835175" y="3576322"/>
                  <a:ext cx="66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E465D6B4-6221-43CD-8E58-FF1E2A69F53D}"/>
                    </a:ext>
                  </a:extLst>
                </p14:cNvPr>
                <p14:cNvContentPartPr/>
                <p14:nvPr/>
              </p14:nvContentPartPr>
              <p14:xfrm>
                <a:off x="7100615" y="3577762"/>
                <a:ext cx="2754000" cy="1595520"/>
              </p14:xfrm>
            </p:contentPart>
          </mc:Choice>
          <mc:Fallback xmlns="">
            <p:pic>
              <p:nvPicPr>
                <p:cNvPr id="15" name="Ink 14">
                  <a:extLst>
                    <a:ext uri="{FF2B5EF4-FFF2-40B4-BE49-F238E27FC236}">
                      <a16:creationId xmlns:a16="http://schemas.microsoft.com/office/drawing/2014/main" id="{E465D6B4-6221-43CD-8E58-FF1E2A69F53D}"/>
                    </a:ext>
                  </a:extLst>
                </p:cNvPr>
                <p:cNvPicPr/>
                <p:nvPr/>
              </p:nvPicPr>
              <p:blipFill>
                <a:blip r:embed="rId12"/>
                <a:stretch>
                  <a:fillRect/>
                </a:stretch>
              </p:blipFill>
              <p:spPr>
                <a:xfrm>
                  <a:off x="7091615" y="3568762"/>
                  <a:ext cx="2771640" cy="1613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BAC8069E-754F-4450-914E-92FAAE25753C}"/>
                    </a:ext>
                  </a:extLst>
                </p14:cNvPr>
                <p14:cNvContentPartPr/>
                <p14:nvPr/>
              </p14:nvContentPartPr>
              <p14:xfrm>
                <a:off x="9829415" y="3621682"/>
                <a:ext cx="56880" cy="707040"/>
              </p14:xfrm>
            </p:contentPart>
          </mc:Choice>
          <mc:Fallback xmlns="">
            <p:pic>
              <p:nvPicPr>
                <p:cNvPr id="21" name="Ink 20">
                  <a:extLst>
                    <a:ext uri="{FF2B5EF4-FFF2-40B4-BE49-F238E27FC236}">
                      <a16:creationId xmlns:a16="http://schemas.microsoft.com/office/drawing/2014/main" id="{BAC8069E-754F-4450-914E-92FAAE25753C}"/>
                    </a:ext>
                  </a:extLst>
                </p:cNvPr>
                <p:cNvPicPr/>
                <p:nvPr/>
              </p:nvPicPr>
              <p:blipFill>
                <a:blip r:embed="rId14"/>
                <a:stretch>
                  <a:fillRect/>
                </a:stretch>
              </p:blipFill>
              <p:spPr>
                <a:xfrm>
                  <a:off x="9820415" y="3612682"/>
                  <a:ext cx="74520" cy="724680"/>
                </a:xfrm>
                <a:prstGeom prst="rect">
                  <a:avLst/>
                </a:prstGeom>
              </p:spPr>
            </p:pic>
          </mc:Fallback>
        </mc:AlternateContent>
      </p:grpSp>
    </p:spTree>
    <p:extLst>
      <p:ext uri="{BB962C8B-B14F-4D97-AF65-F5344CB8AC3E}">
        <p14:creationId xmlns:p14="http://schemas.microsoft.com/office/powerpoint/2010/main" val="216299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D926FF-1B26-4433-873C-C2E4E32C887D}"/>
              </a:ext>
            </a:extLst>
          </p:cNvPr>
          <p:cNvSpPr>
            <a:spLocks noGrp="1"/>
          </p:cNvSpPr>
          <p:nvPr>
            <p:ph type="title"/>
          </p:nvPr>
        </p:nvSpPr>
        <p:spPr>
          <a:xfrm>
            <a:off x="1105469" y="5423537"/>
            <a:ext cx="9867331" cy="868081"/>
          </a:xfrm>
        </p:spPr>
        <p:txBody>
          <a:bodyPr anchor="ctr">
            <a:normAutofit/>
          </a:bodyPr>
          <a:lstStyle/>
          <a:p>
            <a:r>
              <a:rPr lang="en-US" dirty="0">
                <a:latin typeface="Times New Roman" panose="02020603050405020304" pitchFamily="18" charset="0"/>
                <a:cs typeface="Times New Roman" panose="02020603050405020304" pitchFamily="18" charset="0"/>
              </a:rPr>
              <a:t>Formation of Planet Nikos cont.</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5B9011-FF89-4264-AC2E-91C8ED07080F}"/>
                  </a:ext>
                </a:extLst>
              </p:cNvPr>
              <p:cNvSpPr>
                <a:spLocks noGrp="1"/>
              </p:cNvSpPr>
              <p:nvPr>
                <p:ph idx="1"/>
              </p:nvPr>
            </p:nvSpPr>
            <p:spPr>
              <a:xfrm>
                <a:off x="1219201" y="1123486"/>
                <a:ext cx="9639868" cy="3516753"/>
              </a:xfrm>
            </p:spPr>
            <p:txBody>
              <a:bodyPr anchor="ctr">
                <a:normAutofit/>
              </a:bodyPr>
              <a:lstStyle/>
              <a:p>
                <a:r>
                  <a:rPr lang="en-US" sz="1900">
                    <a:latin typeface="Times New Roman" panose="02020603050405020304" pitchFamily="18" charset="0"/>
                    <a:cs typeface="Times New Roman" panose="02020603050405020304" pitchFamily="18" charset="0"/>
                  </a:rPr>
                  <a:t>Thanks to the host star’s plentiful UV rays, these rays broke apart the chemical bonds between elements currently on the forming planet and caused a lot of electrons to detach from their previous arrangements.</a:t>
                </a:r>
              </a:p>
              <a:p>
                <a:r>
                  <a:rPr lang="en-US" sz="1900">
                    <a:latin typeface="Times New Roman" panose="02020603050405020304" pitchFamily="18" charset="0"/>
                    <a:cs typeface="Times New Roman" panose="02020603050405020304" pitchFamily="18" charset="0"/>
                  </a:rPr>
                  <a:t>The electrostatic force overpowered the strong nuclear force – which would have caused the planet to implode thanks to the power of </a:t>
                </a:r>
                <a14:m>
                  <m:oMath xmlns:m="http://schemas.openxmlformats.org/officeDocument/2006/math">
                    <m:r>
                      <a:rPr lang="en-US" sz="1900" b="0" i="1" smtClean="0">
                        <a:latin typeface="Cambria Math" panose="02040503050406030204" pitchFamily="18" charset="0"/>
                        <a:cs typeface="Times New Roman" panose="02020603050405020304" pitchFamily="18" charset="0"/>
                      </a:rPr>
                      <m:t>𝐸</m:t>
                    </m:r>
                    <m:r>
                      <a:rPr lang="en-US" sz="1900" b="0" i="1" smtClean="0">
                        <a:latin typeface="Cambria Math" panose="02040503050406030204" pitchFamily="18" charset="0"/>
                        <a:cs typeface="Times New Roman" panose="02020603050405020304" pitchFamily="18" charset="0"/>
                      </a:rPr>
                      <m:t>=</m:t>
                    </m:r>
                    <m:sSup>
                      <m:sSupPr>
                        <m:ctrlPr>
                          <a:rPr lang="en-US" sz="1900" b="0" i="1" smtClean="0">
                            <a:latin typeface="Cambria Math" panose="02040503050406030204" pitchFamily="18" charset="0"/>
                            <a:cs typeface="Times New Roman" panose="02020603050405020304" pitchFamily="18" charset="0"/>
                          </a:rPr>
                        </m:ctrlPr>
                      </m:sSupPr>
                      <m:e>
                        <m:r>
                          <a:rPr lang="en-US" sz="1900" b="0" i="1" smtClean="0">
                            <a:latin typeface="Cambria Math" panose="02040503050406030204" pitchFamily="18" charset="0"/>
                            <a:cs typeface="Times New Roman" panose="02020603050405020304" pitchFamily="18" charset="0"/>
                          </a:rPr>
                          <m:t>𝑚𝑐</m:t>
                        </m:r>
                      </m:e>
                      <m:sup>
                        <m:r>
                          <a:rPr lang="en-US" sz="1900" b="0" i="1" smtClean="0">
                            <a:latin typeface="Cambria Math" panose="02040503050406030204" pitchFamily="18" charset="0"/>
                            <a:cs typeface="Times New Roman" panose="02020603050405020304" pitchFamily="18" charset="0"/>
                          </a:rPr>
                          <m:t>2</m:t>
                        </m:r>
                      </m:sup>
                    </m:sSup>
                    <m:r>
                      <a:rPr lang="en-US" sz="1900" b="0" i="0" smtClean="0">
                        <a:latin typeface="Cambria Math" panose="02040503050406030204" pitchFamily="18" charset="0"/>
                        <a:cs typeface="Times New Roman" panose="02020603050405020304" pitchFamily="18" charset="0"/>
                      </a:rPr>
                      <m:t>… </m:t>
                    </m:r>
                  </m:oMath>
                </a14:m>
                <a:r>
                  <a:rPr lang="en-US" sz="1900">
                    <a:latin typeface="Times New Roman" panose="02020603050405020304" pitchFamily="18" charset="0"/>
                    <a:cs typeface="Times New Roman" panose="02020603050405020304" pitchFamily="18" charset="0"/>
                  </a:rPr>
                  <a:t>luckily it did not escalate that fast. The rays caused the electrons to energize the oxygen atoms and from ozone (I do not know if this works…) inside the planet! (This is because the planet is bigger than the actual star and the gravity is not as tight as with Earth. The planet is porous and has empty space in-between rocks. Ozone was able to form inside the planet)</a:t>
                </a:r>
              </a:p>
              <a:p>
                <a:r>
                  <a:rPr lang="en-US" sz="1900">
                    <a:latin typeface="Times New Roman" panose="02020603050405020304" pitchFamily="18" charset="0"/>
                    <a:cs typeface="Times New Roman" panose="02020603050405020304" pitchFamily="18" charset="0"/>
                  </a:rPr>
                  <a:t>Because of the ozone and thick electron barrier (which is re-energized as the rays keep coming), the </a:t>
                </a:r>
                <a:r>
                  <a:rPr lang="en-US" sz="1900" err="1">
                    <a:latin typeface="Times New Roman" panose="02020603050405020304" pitchFamily="18" charset="0"/>
                    <a:cs typeface="Times New Roman" panose="02020603050405020304" pitchFamily="18" charset="0"/>
                  </a:rPr>
                  <a:t>Gelosphere</a:t>
                </a:r>
                <a:r>
                  <a:rPr lang="en-US" sz="1900">
                    <a:latin typeface="Times New Roman" panose="02020603050405020304" pitchFamily="18" charset="0"/>
                    <a:cs typeface="Times New Roman" panose="02020603050405020304" pitchFamily="18" charset="0"/>
                  </a:rPr>
                  <a:t> protects the planet from too many UV rays.</a:t>
                </a:r>
              </a:p>
            </p:txBody>
          </p:sp>
        </mc:Choice>
        <mc:Fallback xmlns="">
          <p:sp>
            <p:nvSpPr>
              <p:cNvPr id="3" name="Content Placeholder 2">
                <a:extLst>
                  <a:ext uri="{FF2B5EF4-FFF2-40B4-BE49-F238E27FC236}">
                    <a16:creationId xmlns:a16="http://schemas.microsoft.com/office/drawing/2014/main" id="{975B9011-FF89-4264-AC2E-91C8ED07080F}"/>
                  </a:ext>
                </a:extLst>
              </p:cNvPr>
              <p:cNvSpPr>
                <a:spLocks noGrp="1" noRot="1" noChangeAspect="1" noMove="1" noResize="1" noEditPoints="1" noAdjustHandles="1" noChangeArrowheads="1" noChangeShapeType="1" noTextEdit="1"/>
              </p:cNvSpPr>
              <p:nvPr>
                <p:ph idx="1"/>
              </p:nvPr>
            </p:nvSpPr>
            <p:spPr>
              <a:xfrm>
                <a:off x="1219201" y="1123486"/>
                <a:ext cx="9639868" cy="3516753"/>
              </a:xfrm>
              <a:blipFill>
                <a:blip r:embed="rId2"/>
                <a:stretch>
                  <a:fillRect l="-506" r="-949" b="-1386"/>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93576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20">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C28D8-33C2-43E4-939C-823456195F43}"/>
              </a:ext>
            </a:extLst>
          </p:cNvPr>
          <p:cNvSpPr>
            <a:spLocks noGrp="1"/>
          </p:cNvSpPr>
          <p:nvPr>
            <p:ph type="title"/>
          </p:nvPr>
        </p:nvSpPr>
        <p:spPr>
          <a:xfrm>
            <a:off x="640080" y="639704"/>
            <a:ext cx="3299579" cy="5577840"/>
          </a:xfrm>
        </p:spPr>
        <p:txBody>
          <a:bodyPr anchor="ctr">
            <a:normAutofit/>
          </a:bodyPr>
          <a:lstStyle/>
          <a:p>
            <a:pPr algn="ctr"/>
            <a:r>
              <a:rPr lang="en-US" dirty="0">
                <a:latin typeface="Times New Roman" panose="02020603050405020304" pitchFamily="18" charset="0"/>
                <a:cs typeface="Times New Roman" panose="02020603050405020304" pitchFamily="18" charset="0"/>
              </a:rPr>
              <a:t>Formation of Planet Nikos cont.</a:t>
            </a:r>
            <a:endParaRPr lang="en-US">
              <a:latin typeface="Times New Roman" panose="02020603050405020304" pitchFamily="18" charset="0"/>
              <a:cs typeface="Times New Roman" panose="02020603050405020304" pitchFamily="18" charset="0"/>
            </a:endParaRPr>
          </a:p>
        </p:txBody>
      </p:sp>
      <p:graphicFrame>
        <p:nvGraphicFramePr>
          <p:cNvPr id="45" name="Content Placeholder 2">
            <a:extLst>
              <a:ext uri="{FF2B5EF4-FFF2-40B4-BE49-F238E27FC236}">
                <a16:creationId xmlns:a16="http://schemas.microsoft.com/office/drawing/2014/main" id="{9D8376B9-B1EA-400E-B823-DD47045304B6}"/>
              </a:ext>
            </a:extLst>
          </p:cNvPr>
          <p:cNvGraphicFramePr>
            <a:graphicFrameLocks noGrp="1"/>
          </p:cNvGraphicFramePr>
          <p:nvPr>
            <p:ph idx="1"/>
            <p:extLst>
              <p:ext uri="{D42A27DB-BD31-4B8C-83A1-F6EECF244321}">
                <p14:modId xmlns:p14="http://schemas.microsoft.com/office/powerpoint/2010/main" val="437753087"/>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64352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0</TotalTime>
  <Words>2023</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Cambria Math</vt:lpstr>
      <vt:lpstr>Franklin Gothic Book</vt:lpstr>
      <vt:lpstr>Times New Roman</vt:lpstr>
      <vt:lpstr>Crop</vt:lpstr>
      <vt:lpstr>Alien civilization</vt:lpstr>
      <vt:lpstr>Planetary evolution</vt:lpstr>
      <vt:lpstr>Host Star [Code Name: Aohi]</vt:lpstr>
      <vt:lpstr>Planet Nikos</vt:lpstr>
      <vt:lpstr>Planet Nikos cont.</vt:lpstr>
      <vt:lpstr>Chemical Evolution</vt:lpstr>
      <vt:lpstr>Formation of Planet Nikos</vt:lpstr>
      <vt:lpstr>Formation of Planet Nikos cont.</vt:lpstr>
      <vt:lpstr>Formation of Planet Nikos cont.</vt:lpstr>
      <vt:lpstr>Geography</vt:lpstr>
      <vt:lpstr>Biological evolution</vt:lpstr>
      <vt:lpstr>The First “Plants”</vt:lpstr>
      <vt:lpstr>First Diverse Lifeforms</vt:lpstr>
      <vt:lpstr>Cultural evolution</vt:lpstr>
      <vt:lpstr>Types of Life</vt:lpstr>
      <vt:lpstr>PowerPoint Presentation</vt:lpstr>
      <vt:lpstr>Culture</vt:lpstr>
      <vt:lpstr>Humans</vt:lpstr>
      <vt:lpstr>PowerPoint Presentation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Alien civilization</dc:title>
  <dc:creator>skyzwei306@gmail.com</dc:creator>
  <cp:lastModifiedBy>skyzwei306@gmail.com</cp:lastModifiedBy>
  <cp:revision>1</cp:revision>
  <dcterms:created xsi:type="dcterms:W3CDTF">2020-05-09T14:29:56Z</dcterms:created>
  <dcterms:modified xsi:type="dcterms:W3CDTF">2020-05-09T14:30:03Z</dcterms:modified>
</cp:coreProperties>
</file>