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9.xml"/>
  <Override ContentType="application/vnd.openxmlformats-officedocument.presentationml.notesSlide+xml" PartName="/ppt/notesSlides/notesSlide16.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7.xml"/>
  <Override ContentType="application/vnd.openxmlformats-officedocument.presentationml.slideLayout+xml" PartName="/ppt/slideLayouts/slideLayout9.xml"/>
  <Override ContentType="application/vnd.openxmlformats-officedocument.presentationml.slideLayout+xml" PartName="/ppt/slideLayouts/slideLayout4.xml"/>
  <Override ContentType="application/vnd.openxmlformats-officedocument.presentationml.slideLayout+xml" PartName="/ppt/slideLayouts/slideLayout1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0.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Lst>
  <p:sldSz cy="6858000" cx="9144000"/>
  <p:notesSz cx="6858000" cy="9144000"/>
  <p:embeddedFontLst>
    <p:embeddedFont>
      <p:font typeface="Libre Baskerville"/>
      <p:regular r:id="rId26"/>
      <p:bold r:id="rId27"/>
      <p:italic r:id="rId28"/>
    </p:embeddedFont>
    <p:embeddedFont>
      <p:font typeface="Lustria"/>
      <p:regular r:id="rId29"/>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2160">
          <p15:clr>
            <a:srgbClr val="000000"/>
          </p15:clr>
        </p15:guide>
        <p15:guide id="2" pos="2880">
          <p15:clr>
            <a:srgbClr val="000000"/>
          </p15:clr>
        </p15:guide>
      </p15:sldGuideLst>
    </p:ext>
    <p:ext uri="http://customooxmlschemas.google.com/">
      <go:slidesCustomData xmlns:go="http://customooxmlschemas.google.com/" r:id="rId30" roundtripDataSignature="AMtx7mg1OyphVE2M1UP1I6CzOIRKRiW/rQ=="/>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216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slide" Target="slides/slide15.xml"/><Relationship Id="rId22" Type="http://schemas.openxmlformats.org/officeDocument/2006/relationships/slide" Target="slides/slide17.xml"/><Relationship Id="rId21" Type="http://schemas.openxmlformats.org/officeDocument/2006/relationships/slide" Target="slides/slide16.xml"/><Relationship Id="rId24" Type="http://schemas.openxmlformats.org/officeDocument/2006/relationships/slide" Target="slides/slide19.xml"/><Relationship Id="rId23" Type="http://schemas.openxmlformats.org/officeDocument/2006/relationships/slide" Target="slides/slide18.xml"/><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26" Type="http://schemas.openxmlformats.org/officeDocument/2006/relationships/font" Target="fonts/LibreBaskerville-regular.fntdata"/><Relationship Id="rId25" Type="http://schemas.openxmlformats.org/officeDocument/2006/relationships/slide" Target="slides/slide20.xml"/><Relationship Id="rId28" Type="http://schemas.openxmlformats.org/officeDocument/2006/relationships/font" Target="fonts/LibreBaskerville-italic.fntdata"/><Relationship Id="rId27" Type="http://schemas.openxmlformats.org/officeDocument/2006/relationships/font" Target="fonts/LibreBaskerville-bold.fntdata"/><Relationship Id="rId5" Type="http://schemas.openxmlformats.org/officeDocument/2006/relationships/notesMaster" Target="notesMasters/notesMaster1.xml"/><Relationship Id="rId6" Type="http://schemas.openxmlformats.org/officeDocument/2006/relationships/slide" Target="slides/slide1.xml"/><Relationship Id="rId29" Type="http://schemas.openxmlformats.org/officeDocument/2006/relationships/font" Target="fonts/Lustria-regular.fntdata"/><Relationship Id="rId7" Type="http://schemas.openxmlformats.org/officeDocument/2006/relationships/slide" Target="slides/slide2.xml"/><Relationship Id="rId8" Type="http://schemas.openxmlformats.org/officeDocument/2006/relationships/slide" Target="slides/slide3.xml"/><Relationship Id="rId30" Type="http://customschemas.google.com/relationships/presentationmetadata" Target="metadata"/><Relationship Id="rId11" Type="http://schemas.openxmlformats.org/officeDocument/2006/relationships/slide" Target="slides/slide6.xml"/><Relationship Id="rId10" Type="http://schemas.openxmlformats.org/officeDocument/2006/relationships/slide" Target="slides/slide5.xml"/><Relationship Id="rId13" Type="http://schemas.openxmlformats.org/officeDocument/2006/relationships/slide" Target="slides/slide8.xml"/><Relationship Id="rId12" Type="http://schemas.openxmlformats.org/officeDocument/2006/relationships/slide" Target="slides/slide7.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2" name="Shape 122"/>
        <p:cNvGrpSpPr/>
        <p:nvPr/>
      </p:nvGrpSpPr>
      <p:grpSpPr>
        <a:xfrm>
          <a:off x="0" y="0"/>
          <a:ext cx="0" cy="0"/>
          <a:chOff x="0" y="0"/>
          <a:chExt cx="0" cy="0"/>
        </a:xfrm>
      </p:grpSpPr>
      <p:sp>
        <p:nvSpPr>
          <p:cNvPr id="123" name="Google Shape;123;p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24" name="Google Shape;124;p1: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3" name="Shape 193"/>
        <p:cNvGrpSpPr/>
        <p:nvPr/>
      </p:nvGrpSpPr>
      <p:grpSpPr>
        <a:xfrm>
          <a:off x="0" y="0"/>
          <a:ext cx="0" cy="0"/>
          <a:chOff x="0" y="0"/>
          <a:chExt cx="0" cy="0"/>
        </a:xfrm>
      </p:grpSpPr>
      <p:sp>
        <p:nvSpPr>
          <p:cNvPr id="194" name="Google Shape;194;p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95" name="Google Shape;195;p10: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0" name="Shape 200"/>
        <p:cNvGrpSpPr/>
        <p:nvPr/>
      </p:nvGrpSpPr>
      <p:grpSpPr>
        <a:xfrm>
          <a:off x="0" y="0"/>
          <a:ext cx="0" cy="0"/>
          <a:chOff x="0" y="0"/>
          <a:chExt cx="0" cy="0"/>
        </a:xfrm>
      </p:grpSpPr>
      <p:sp>
        <p:nvSpPr>
          <p:cNvPr id="201" name="Google Shape;201;p1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02" name="Google Shape;202;p11: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7" name="Shape 207"/>
        <p:cNvGrpSpPr/>
        <p:nvPr/>
      </p:nvGrpSpPr>
      <p:grpSpPr>
        <a:xfrm>
          <a:off x="0" y="0"/>
          <a:ext cx="0" cy="0"/>
          <a:chOff x="0" y="0"/>
          <a:chExt cx="0" cy="0"/>
        </a:xfrm>
      </p:grpSpPr>
      <p:sp>
        <p:nvSpPr>
          <p:cNvPr id="208" name="Google Shape;208;p1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09" name="Google Shape;209;p12: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4" name="Shape 214"/>
        <p:cNvGrpSpPr/>
        <p:nvPr/>
      </p:nvGrpSpPr>
      <p:grpSpPr>
        <a:xfrm>
          <a:off x="0" y="0"/>
          <a:ext cx="0" cy="0"/>
          <a:chOff x="0" y="0"/>
          <a:chExt cx="0" cy="0"/>
        </a:xfrm>
      </p:grpSpPr>
      <p:sp>
        <p:nvSpPr>
          <p:cNvPr id="215" name="Google Shape;215;p1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16" name="Google Shape;216;p13: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1" name="Shape 221"/>
        <p:cNvGrpSpPr/>
        <p:nvPr/>
      </p:nvGrpSpPr>
      <p:grpSpPr>
        <a:xfrm>
          <a:off x="0" y="0"/>
          <a:ext cx="0" cy="0"/>
          <a:chOff x="0" y="0"/>
          <a:chExt cx="0" cy="0"/>
        </a:xfrm>
      </p:grpSpPr>
      <p:sp>
        <p:nvSpPr>
          <p:cNvPr id="222" name="Google Shape;222;p1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23" name="Google Shape;223;p14: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0" name="Shape 230"/>
        <p:cNvGrpSpPr/>
        <p:nvPr/>
      </p:nvGrpSpPr>
      <p:grpSpPr>
        <a:xfrm>
          <a:off x="0" y="0"/>
          <a:ext cx="0" cy="0"/>
          <a:chOff x="0" y="0"/>
          <a:chExt cx="0" cy="0"/>
        </a:xfrm>
      </p:grpSpPr>
      <p:sp>
        <p:nvSpPr>
          <p:cNvPr id="231" name="Google Shape;231;p1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32" name="Google Shape;232;p15: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7" name="Shape 237"/>
        <p:cNvGrpSpPr/>
        <p:nvPr/>
      </p:nvGrpSpPr>
      <p:grpSpPr>
        <a:xfrm>
          <a:off x="0" y="0"/>
          <a:ext cx="0" cy="0"/>
          <a:chOff x="0" y="0"/>
          <a:chExt cx="0" cy="0"/>
        </a:xfrm>
      </p:grpSpPr>
      <p:sp>
        <p:nvSpPr>
          <p:cNvPr id="238" name="Google Shape;238;p1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39" name="Google Shape;239;p16: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4" name="Shape 244"/>
        <p:cNvGrpSpPr/>
        <p:nvPr/>
      </p:nvGrpSpPr>
      <p:grpSpPr>
        <a:xfrm>
          <a:off x="0" y="0"/>
          <a:ext cx="0" cy="0"/>
          <a:chOff x="0" y="0"/>
          <a:chExt cx="0" cy="0"/>
        </a:xfrm>
      </p:grpSpPr>
      <p:sp>
        <p:nvSpPr>
          <p:cNvPr id="245" name="Google Shape;245;p1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46" name="Google Shape;246;p17: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1" name="Shape 251"/>
        <p:cNvGrpSpPr/>
        <p:nvPr/>
      </p:nvGrpSpPr>
      <p:grpSpPr>
        <a:xfrm>
          <a:off x="0" y="0"/>
          <a:ext cx="0" cy="0"/>
          <a:chOff x="0" y="0"/>
          <a:chExt cx="0" cy="0"/>
        </a:xfrm>
      </p:grpSpPr>
      <p:sp>
        <p:nvSpPr>
          <p:cNvPr id="252" name="Google Shape;252;p1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53" name="Google Shape;253;p18: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8" name="Shape 258"/>
        <p:cNvGrpSpPr/>
        <p:nvPr/>
      </p:nvGrpSpPr>
      <p:grpSpPr>
        <a:xfrm>
          <a:off x="0" y="0"/>
          <a:ext cx="0" cy="0"/>
          <a:chOff x="0" y="0"/>
          <a:chExt cx="0" cy="0"/>
        </a:xfrm>
      </p:grpSpPr>
      <p:sp>
        <p:nvSpPr>
          <p:cNvPr id="259" name="Google Shape;259;p1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60" name="Google Shape;260;p19: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8" name="Shape 128"/>
        <p:cNvGrpSpPr/>
        <p:nvPr/>
      </p:nvGrpSpPr>
      <p:grpSpPr>
        <a:xfrm>
          <a:off x="0" y="0"/>
          <a:ext cx="0" cy="0"/>
          <a:chOff x="0" y="0"/>
          <a:chExt cx="0" cy="0"/>
        </a:xfrm>
      </p:grpSpPr>
      <p:sp>
        <p:nvSpPr>
          <p:cNvPr id="129" name="Google Shape;129;p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30" name="Google Shape;130;p2: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5" name="Shape 265"/>
        <p:cNvGrpSpPr/>
        <p:nvPr/>
      </p:nvGrpSpPr>
      <p:grpSpPr>
        <a:xfrm>
          <a:off x="0" y="0"/>
          <a:ext cx="0" cy="0"/>
          <a:chOff x="0" y="0"/>
          <a:chExt cx="0" cy="0"/>
        </a:xfrm>
      </p:grpSpPr>
      <p:sp>
        <p:nvSpPr>
          <p:cNvPr id="266" name="Google Shape;266;p2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67" name="Google Shape;267;p20: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1" name="Shape 141"/>
        <p:cNvGrpSpPr/>
        <p:nvPr/>
      </p:nvGrpSpPr>
      <p:grpSpPr>
        <a:xfrm>
          <a:off x="0" y="0"/>
          <a:ext cx="0" cy="0"/>
          <a:chOff x="0" y="0"/>
          <a:chExt cx="0" cy="0"/>
        </a:xfrm>
      </p:grpSpPr>
      <p:sp>
        <p:nvSpPr>
          <p:cNvPr id="142" name="Google Shape;142;p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43" name="Google Shape;143;p3: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8" name="Shape 148"/>
        <p:cNvGrpSpPr/>
        <p:nvPr/>
      </p:nvGrpSpPr>
      <p:grpSpPr>
        <a:xfrm>
          <a:off x="0" y="0"/>
          <a:ext cx="0" cy="0"/>
          <a:chOff x="0" y="0"/>
          <a:chExt cx="0" cy="0"/>
        </a:xfrm>
      </p:grpSpPr>
      <p:sp>
        <p:nvSpPr>
          <p:cNvPr id="149" name="Google Shape;149;p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50" name="Google Shape;150;p4: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6" name="Shape 156"/>
        <p:cNvGrpSpPr/>
        <p:nvPr/>
      </p:nvGrpSpPr>
      <p:grpSpPr>
        <a:xfrm>
          <a:off x="0" y="0"/>
          <a:ext cx="0" cy="0"/>
          <a:chOff x="0" y="0"/>
          <a:chExt cx="0" cy="0"/>
        </a:xfrm>
      </p:grpSpPr>
      <p:sp>
        <p:nvSpPr>
          <p:cNvPr id="157" name="Google Shape;157;p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58" name="Google Shape;158;p5: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3" name="Shape 163"/>
        <p:cNvGrpSpPr/>
        <p:nvPr/>
      </p:nvGrpSpPr>
      <p:grpSpPr>
        <a:xfrm>
          <a:off x="0" y="0"/>
          <a:ext cx="0" cy="0"/>
          <a:chOff x="0" y="0"/>
          <a:chExt cx="0" cy="0"/>
        </a:xfrm>
      </p:grpSpPr>
      <p:sp>
        <p:nvSpPr>
          <p:cNvPr id="164" name="Google Shape;164;p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65" name="Google Shape;165;p6: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1" name="Shape 171"/>
        <p:cNvGrpSpPr/>
        <p:nvPr/>
      </p:nvGrpSpPr>
      <p:grpSpPr>
        <a:xfrm>
          <a:off x="0" y="0"/>
          <a:ext cx="0" cy="0"/>
          <a:chOff x="0" y="0"/>
          <a:chExt cx="0" cy="0"/>
        </a:xfrm>
      </p:grpSpPr>
      <p:sp>
        <p:nvSpPr>
          <p:cNvPr id="172" name="Google Shape;172;p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73" name="Google Shape;173;p7: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8" name="Shape 178"/>
        <p:cNvGrpSpPr/>
        <p:nvPr/>
      </p:nvGrpSpPr>
      <p:grpSpPr>
        <a:xfrm>
          <a:off x="0" y="0"/>
          <a:ext cx="0" cy="0"/>
          <a:chOff x="0" y="0"/>
          <a:chExt cx="0" cy="0"/>
        </a:xfrm>
      </p:grpSpPr>
      <p:sp>
        <p:nvSpPr>
          <p:cNvPr id="179" name="Google Shape;179;p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80" name="Google Shape;180;p8: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6" name="Shape 186"/>
        <p:cNvGrpSpPr/>
        <p:nvPr/>
      </p:nvGrpSpPr>
      <p:grpSpPr>
        <a:xfrm>
          <a:off x="0" y="0"/>
          <a:ext cx="0" cy="0"/>
          <a:chOff x="0" y="0"/>
          <a:chExt cx="0" cy="0"/>
        </a:xfrm>
      </p:grpSpPr>
      <p:sp>
        <p:nvSpPr>
          <p:cNvPr id="187" name="Google Shape;187;p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88" name="Google Shape;188;p9: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g"/><Relationship Id="rId3" Type="http://schemas.openxmlformats.org/officeDocument/2006/relationships/image" Target="../media/image1.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g"/><Relationship Id="rId3" Type="http://schemas.openxmlformats.org/officeDocument/2006/relationships/image" Target="../media/image1.pn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g"/></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openxmlformats.org/officeDocument/2006/relationships/image" Target="../media/image2.jp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g"/><Relationship Id="rId3" Type="http://schemas.openxmlformats.org/officeDocument/2006/relationships/image" Target="../media/image1.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g"/><Relationship Id="rId3" Type="http://schemas.openxmlformats.org/officeDocument/2006/relationships/image" Target="../media/image1.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openxmlformats.org/officeDocument/2006/relationships/image" Target="../media/image2.jp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g"/><Relationship Id="rId3" Type="http://schemas.openxmlformats.org/officeDocument/2006/relationships/image" Target="../media/image1.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openxmlformats.org/officeDocument/2006/relationships/image" Target="../media/image2.jp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openxmlformats.org/officeDocument/2006/relationships/image" Target="../media/image2.jp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openxmlformats.org/officeDocument/2006/relationships/image" Target="../media/image2.jp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openxmlformats.org/officeDocument/2006/relationships/image" Target="../media/image2.jp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g"/></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11" name="Shape 11"/>
        <p:cNvGrpSpPr/>
        <p:nvPr/>
      </p:nvGrpSpPr>
      <p:grpSpPr>
        <a:xfrm>
          <a:off x="0" y="0"/>
          <a:ext cx="0" cy="0"/>
          <a:chOff x="0" y="0"/>
          <a:chExt cx="0" cy="0"/>
        </a:xfrm>
      </p:grpSpPr>
      <p:pic>
        <p:nvPicPr>
          <p:cNvPr descr="Overlay-FullBackground.jpg" id="12" name="Google Shape;12;p22"/>
          <p:cNvPicPr preferRelativeResize="0"/>
          <p:nvPr/>
        </p:nvPicPr>
        <p:blipFill rotWithShape="1">
          <a:blip r:embed="rId2">
            <a:alphaModFix/>
          </a:blip>
          <a:srcRect b="0" l="0" r="0" t="50000"/>
          <a:stretch/>
        </p:blipFill>
        <p:spPr>
          <a:xfrm>
            <a:off x="0" y="3429000"/>
            <a:ext cx="9144000" cy="3429000"/>
          </a:xfrm>
          <a:prstGeom prst="rect">
            <a:avLst/>
          </a:prstGeom>
          <a:noFill/>
          <a:ln>
            <a:noFill/>
          </a:ln>
        </p:spPr>
      </p:pic>
      <p:sp>
        <p:nvSpPr>
          <p:cNvPr id="13" name="Google Shape;13;p22"/>
          <p:cNvSpPr txBox="1"/>
          <p:nvPr>
            <p:ph type="ctrTitle"/>
          </p:nvPr>
        </p:nvSpPr>
        <p:spPr>
          <a:xfrm>
            <a:off x="779463" y="1918447"/>
            <a:ext cx="7583488" cy="1470025"/>
          </a:xfrm>
          <a:prstGeom prst="rect">
            <a:avLst/>
          </a:prstGeom>
          <a:noFill/>
          <a:ln>
            <a:noFill/>
          </a:ln>
        </p:spPr>
        <p:txBody>
          <a:bodyPr anchorCtr="0" anchor="b" bIns="45700" lIns="91425" spcFirstLastPara="1" rIns="91425" wrap="square" tIns="45700">
            <a:noAutofit/>
          </a:bodyPr>
          <a:lstStyle>
            <a:lvl1pPr lvl="0" algn="ctr">
              <a:spcBef>
                <a:spcPts val="0"/>
              </a:spcBef>
              <a:spcAft>
                <a:spcPts val="0"/>
              </a:spcAft>
              <a:buClr>
                <a:schemeClr val="lt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4" name="Google Shape;14;p22"/>
          <p:cNvSpPr txBox="1"/>
          <p:nvPr>
            <p:ph idx="1" type="subTitle"/>
          </p:nvPr>
        </p:nvSpPr>
        <p:spPr>
          <a:xfrm>
            <a:off x="779463" y="3478306"/>
            <a:ext cx="7583487" cy="1752600"/>
          </a:xfrm>
          <a:prstGeom prst="rect">
            <a:avLst/>
          </a:prstGeom>
          <a:noFill/>
          <a:ln>
            <a:noFill/>
          </a:ln>
        </p:spPr>
        <p:txBody>
          <a:bodyPr anchorCtr="0" anchor="t" bIns="45700" lIns="91425" spcFirstLastPara="1" rIns="91425" wrap="square" tIns="45700">
            <a:normAutofit/>
          </a:bodyPr>
          <a:lstStyle>
            <a:lvl1pPr lvl="0" algn="ctr">
              <a:spcBef>
                <a:spcPts val="600"/>
              </a:spcBef>
              <a:spcAft>
                <a:spcPts val="0"/>
              </a:spcAft>
              <a:buClr>
                <a:schemeClr val="dk2"/>
              </a:buClr>
              <a:buSzPts val="1800"/>
              <a:buNone/>
              <a:defRPr sz="1800">
                <a:solidFill>
                  <a:schemeClr val="dk2"/>
                </a:solidFill>
              </a:defRPr>
            </a:lvl1pPr>
            <a:lvl2pPr lvl="1" algn="ctr">
              <a:spcBef>
                <a:spcPts val="600"/>
              </a:spcBef>
              <a:spcAft>
                <a:spcPts val="0"/>
              </a:spcAft>
              <a:buSzPts val="2200"/>
              <a:buNone/>
              <a:defRPr>
                <a:solidFill>
                  <a:schemeClr val="lt1"/>
                </a:solidFill>
              </a:defRPr>
            </a:lvl2pPr>
            <a:lvl3pPr lvl="2" algn="ctr">
              <a:spcBef>
                <a:spcPts val="600"/>
              </a:spcBef>
              <a:spcAft>
                <a:spcPts val="0"/>
              </a:spcAft>
              <a:buClr>
                <a:schemeClr val="lt1"/>
              </a:buClr>
              <a:buSzPts val="2000"/>
              <a:buNone/>
              <a:defRPr>
                <a:solidFill>
                  <a:schemeClr val="lt1"/>
                </a:solidFill>
              </a:defRPr>
            </a:lvl3pPr>
            <a:lvl4pPr lvl="3" algn="ctr">
              <a:spcBef>
                <a:spcPts val="600"/>
              </a:spcBef>
              <a:spcAft>
                <a:spcPts val="0"/>
              </a:spcAft>
              <a:buSzPts val="1800"/>
              <a:buNone/>
              <a:defRPr>
                <a:solidFill>
                  <a:schemeClr val="lt1"/>
                </a:solidFill>
              </a:defRPr>
            </a:lvl4pPr>
            <a:lvl5pPr lvl="4" algn="ctr">
              <a:spcBef>
                <a:spcPts val="600"/>
              </a:spcBef>
              <a:spcAft>
                <a:spcPts val="0"/>
              </a:spcAft>
              <a:buClr>
                <a:schemeClr val="lt1"/>
              </a:buClr>
              <a:buSzPts val="1800"/>
              <a:buNone/>
              <a:defRPr>
                <a:solidFill>
                  <a:schemeClr val="lt1"/>
                </a:solidFill>
              </a:defRPr>
            </a:lvl5pPr>
            <a:lvl6pPr lvl="5" algn="ctr">
              <a:spcBef>
                <a:spcPts val="360"/>
              </a:spcBef>
              <a:spcAft>
                <a:spcPts val="0"/>
              </a:spcAft>
              <a:buSzPts val="1800"/>
              <a:buNone/>
              <a:defRPr>
                <a:solidFill>
                  <a:schemeClr val="lt1"/>
                </a:solidFill>
              </a:defRPr>
            </a:lvl6pPr>
            <a:lvl7pPr lvl="6" algn="ctr">
              <a:spcBef>
                <a:spcPts val="360"/>
              </a:spcBef>
              <a:spcAft>
                <a:spcPts val="0"/>
              </a:spcAft>
              <a:buClr>
                <a:schemeClr val="lt1"/>
              </a:buClr>
              <a:buSzPts val="1800"/>
              <a:buNone/>
              <a:defRPr>
                <a:solidFill>
                  <a:schemeClr val="lt1"/>
                </a:solidFill>
              </a:defRPr>
            </a:lvl7pPr>
            <a:lvl8pPr lvl="7" algn="ctr">
              <a:spcBef>
                <a:spcPts val="360"/>
              </a:spcBef>
              <a:spcAft>
                <a:spcPts val="0"/>
              </a:spcAft>
              <a:buSzPts val="1800"/>
              <a:buNone/>
              <a:defRPr>
                <a:solidFill>
                  <a:schemeClr val="lt1"/>
                </a:solidFill>
              </a:defRPr>
            </a:lvl8pPr>
            <a:lvl9pPr lvl="8" algn="ctr">
              <a:spcBef>
                <a:spcPts val="360"/>
              </a:spcBef>
              <a:spcAft>
                <a:spcPts val="0"/>
              </a:spcAft>
              <a:buClr>
                <a:schemeClr val="lt1"/>
              </a:buClr>
              <a:buSzPts val="1800"/>
              <a:buNone/>
              <a:defRPr>
                <a:solidFill>
                  <a:schemeClr val="lt1"/>
                </a:solidFill>
              </a:defRPr>
            </a:lvl9pPr>
          </a:lstStyle>
          <a:p/>
        </p:txBody>
      </p:sp>
      <p:sp>
        <p:nvSpPr>
          <p:cNvPr id="15" name="Google Shape;15;p22"/>
          <p:cNvSpPr txBox="1"/>
          <p:nvPr>
            <p:ph idx="10" type="dt"/>
          </p:nvPr>
        </p:nvSpPr>
        <p:spPr>
          <a:xfrm>
            <a:off x="6732494" y="6356350"/>
            <a:ext cx="2133600" cy="365125"/>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6" name="Google Shape;16;p22"/>
          <p:cNvSpPr txBox="1"/>
          <p:nvPr>
            <p:ph idx="11" type="ftr"/>
          </p:nvPr>
        </p:nvSpPr>
        <p:spPr>
          <a:xfrm>
            <a:off x="242047" y="6356350"/>
            <a:ext cx="2895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7" name="Google Shape;17;p22"/>
          <p:cNvSpPr txBox="1"/>
          <p:nvPr>
            <p:ph idx="12" type="sldNum"/>
          </p:nvPr>
        </p:nvSpPr>
        <p:spPr>
          <a:xfrm>
            <a:off x="4267200" y="6356350"/>
            <a:ext cx="609600" cy="365125"/>
          </a:xfrm>
          <a:prstGeom prst="rect">
            <a:avLst/>
          </a:prstGeom>
          <a:noFill/>
          <a:ln>
            <a:noFill/>
          </a:ln>
        </p:spPr>
        <p:txBody>
          <a:bodyPr anchorCtr="0" anchor="ctr" bIns="45700" lIns="91425" spcFirstLastPara="1" rIns="91425" wrap="square" tIns="45700">
            <a:noAutofit/>
          </a:bodyPr>
          <a:lstStyle>
            <a:lvl1pPr indent="0" lvl="0" marL="0" algn="ctr">
              <a:spcBef>
                <a:spcPts val="0"/>
              </a:spcBef>
              <a:buNone/>
              <a:defRPr/>
            </a:lvl1pPr>
            <a:lvl2pPr indent="0" lvl="1" marL="0" algn="ctr">
              <a:spcBef>
                <a:spcPts val="0"/>
              </a:spcBef>
              <a:buNone/>
              <a:defRPr/>
            </a:lvl2pPr>
            <a:lvl3pPr indent="0" lvl="2" marL="0" algn="ctr">
              <a:spcBef>
                <a:spcPts val="0"/>
              </a:spcBef>
              <a:buNone/>
              <a:defRPr/>
            </a:lvl3pPr>
            <a:lvl4pPr indent="0" lvl="3" marL="0" algn="ctr">
              <a:spcBef>
                <a:spcPts val="0"/>
              </a:spcBef>
              <a:buNone/>
              <a:defRPr/>
            </a:lvl4pPr>
            <a:lvl5pPr indent="0" lvl="4" marL="0" algn="ctr">
              <a:spcBef>
                <a:spcPts val="0"/>
              </a:spcBef>
              <a:buNone/>
              <a:defRPr/>
            </a:lvl5pPr>
            <a:lvl6pPr indent="0" lvl="5" marL="0" algn="ctr">
              <a:spcBef>
                <a:spcPts val="0"/>
              </a:spcBef>
              <a:buNone/>
              <a:defRPr/>
            </a:lvl6pPr>
            <a:lvl7pPr indent="0" lvl="6" marL="0" algn="ctr">
              <a:spcBef>
                <a:spcPts val="0"/>
              </a:spcBef>
              <a:buNone/>
              <a:defRPr/>
            </a:lvl7pPr>
            <a:lvl8pPr indent="0" lvl="7" marL="0" algn="ctr">
              <a:spcBef>
                <a:spcPts val="0"/>
              </a:spcBef>
              <a:buNone/>
              <a:defRPr/>
            </a:lvl8pPr>
            <a:lvl9pPr indent="0" lvl="8" marL="0" algn="ctr">
              <a:spcBef>
                <a:spcPts val="0"/>
              </a:spcBef>
              <a:buNone/>
              <a:defRPr/>
            </a:lvl9pPr>
          </a:lstStyle>
          <a:p>
            <a:pPr indent="0" lvl="0" marL="0" rtl="0" algn="ctr">
              <a:spcBef>
                <a:spcPts val="0"/>
              </a:spcBef>
              <a:spcAft>
                <a:spcPts val="0"/>
              </a:spcAft>
              <a:buNone/>
            </a:pPr>
            <a:fld id="{00000000-1234-1234-1234-123412341234}" type="slidenum">
              <a:rPr lang="en-US"/>
              <a:t>‹#›</a:t>
            </a:fld>
            <a:endParaRPr/>
          </a:p>
        </p:txBody>
      </p:sp>
      <p:pic>
        <p:nvPicPr>
          <p:cNvPr descr="overlay-ruleShadow.png" id="18" name="Google Shape;18;p22"/>
          <p:cNvPicPr preferRelativeResize="0"/>
          <p:nvPr/>
        </p:nvPicPr>
        <p:blipFill rotWithShape="1">
          <a:blip r:embed="rId3">
            <a:alphaModFix/>
          </a:blip>
          <a:srcRect b="0" l="0" r="0" t="0"/>
          <a:stretch/>
        </p:blipFill>
        <p:spPr>
          <a:xfrm>
            <a:off x="0" y="3303984"/>
            <a:ext cx="9144000" cy="125016"/>
          </a:xfrm>
          <a:prstGeom prst="rect">
            <a:avLst/>
          </a:prstGeom>
          <a:noFill/>
          <a:ln>
            <a:noFill/>
          </a:ln>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85" name="Shape 85"/>
        <p:cNvGrpSpPr/>
        <p:nvPr/>
      </p:nvGrpSpPr>
      <p:grpSpPr>
        <a:xfrm>
          <a:off x="0" y="0"/>
          <a:ext cx="0" cy="0"/>
          <a:chOff x="0" y="0"/>
          <a:chExt cx="0" cy="0"/>
        </a:xfrm>
      </p:grpSpPr>
      <p:pic>
        <p:nvPicPr>
          <p:cNvPr descr="Overlay-FullBackground.jpg" id="86" name="Google Shape;86;p31"/>
          <p:cNvPicPr preferRelativeResize="0"/>
          <p:nvPr/>
        </p:nvPicPr>
        <p:blipFill rotWithShape="1">
          <a:blip r:embed="rId2">
            <a:alphaModFix/>
          </a:blip>
          <a:srcRect b="0" l="50000" r="0" t="0"/>
          <a:stretch/>
        </p:blipFill>
        <p:spPr>
          <a:xfrm>
            <a:off x="4572000" y="4482"/>
            <a:ext cx="4572000" cy="6858000"/>
          </a:xfrm>
          <a:prstGeom prst="rect">
            <a:avLst/>
          </a:prstGeom>
          <a:noFill/>
          <a:ln>
            <a:noFill/>
          </a:ln>
        </p:spPr>
      </p:pic>
      <p:sp>
        <p:nvSpPr>
          <p:cNvPr id="87" name="Google Shape;87;p31"/>
          <p:cNvSpPr txBox="1"/>
          <p:nvPr>
            <p:ph type="title"/>
          </p:nvPr>
        </p:nvSpPr>
        <p:spPr>
          <a:xfrm>
            <a:off x="301752" y="273049"/>
            <a:ext cx="3962400" cy="1690221"/>
          </a:xfrm>
          <a:prstGeom prst="rect">
            <a:avLst/>
          </a:prstGeom>
          <a:noFill/>
          <a:ln>
            <a:noFill/>
          </a:ln>
        </p:spPr>
        <p:txBody>
          <a:bodyPr anchorCtr="0" anchor="b" bIns="45700" lIns="91425" spcFirstLastPara="1" rIns="91425" wrap="square" tIns="45700">
            <a:noAutofit/>
          </a:bodyPr>
          <a:lstStyle>
            <a:lvl1pPr lvl="0" algn="ctr">
              <a:spcBef>
                <a:spcPts val="0"/>
              </a:spcBef>
              <a:spcAft>
                <a:spcPts val="0"/>
              </a:spcAft>
              <a:buClr>
                <a:schemeClr val="lt1"/>
              </a:buClr>
              <a:buSzPts val="3600"/>
              <a:buFont typeface="Libre Baskerville"/>
              <a:buNone/>
              <a:defRPr sz="3600">
                <a:solidFill>
                  <a:schemeClr val="lt1"/>
                </a:solidFill>
                <a:latin typeface="Libre Baskerville"/>
                <a:ea typeface="Libre Baskerville"/>
                <a:cs typeface="Libre Baskerville"/>
                <a:sym typeface="Libre Baskervill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88" name="Google Shape;88;p31"/>
          <p:cNvSpPr txBox="1"/>
          <p:nvPr>
            <p:ph idx="1" type="body"/>
          </p:nvPr>
        </p:nvSpPr>
        <p:spPr>
          <a:xfrm>
            <a:off x="4866401" y="273050"/>
            <a:ext cx="3959352" cy="5853113"/>
          </a:xfrm>
          <a:prstGeom prst="rect">
            <a:avLst/>
          </a:prstGeom>
          <a:noFill/>
          <a:ln>
            <a:noFill/>
          </a:ln>
        </p:spPr>
        <p:txBody>
          <a:bodyPr anchorCtr="0" anchor="t" bIns="45700" lIns="91425" spcFirstLastPara="1" rIns="91425" wrap="square" tIns="45700">
            <a:normAutofit/>
          </a:bodyPr>
          <a:lstStyle>
            <a:lvl1pPr indent="-381000" lvl="0" marL="457200" algn="l">
              <a:spcBef>
                <a:spcPts val="2000"/>
              </a:spcBef>
              <a:spcAft>
                <a:spcPts val="0"/>
              </a:spcAft>
              <a:buClr>
                <a:schemeClr val="dk2"/>
              </a:buClr>
              <a:buSzPts val="2400"/>
              <a:buChar char="•"/>
              <a:defRPr sz="2400"/>
            </a:lvl1pPr>
            <a:lvl2pPr indent="-368300" lvl="1" marL="914400" algn="l">
              <a:spcBef>
                <a:spcPts val="600"/>
              </a:spcBef>
              <a:spcAft>
                <a:spcPts val="0"/>
              </a:spcAft>
              <a:buSzPts val="2200"/>
              <a:buChar char="•"/>
              <a:defRPr sz="2200"/>
            </a:lvl2pPr>
            <a:lvl3pPr indent="-355600" lvl="2" marL="1371600" algn="l">
              <a:spcBef>
                <a:spcPts val="600"/>
              </a:spcBef>
              <a:spcAft>
                <a:spcPts val="0"/>
              </a:spcAft>
              <a:buClr>
                <a:schemeClr val="dk2"/>
              </a:buClr>
              <a:buSzPts val="2000"/>
              <a:buChar char="•"/>
              <a:defRPr sz="2000"/>
            </a:lvl3pPr>
            <a:lvl4pPr indent="-342900" lvl="3" marL="1828800" algn="l">
              <a:spcBef>
                <a:spcPts val="600"/>
              </a:spcBef>
              <a:spcAft>
                <a:spcPts val="0"/>
              </a:spcAft>
              <a:buSzPts val="1800"/>
              <a:buChar char="•"/>
              <a:defRPr sz="1800"/>
            </a:lvl4pPr>
            <a:lvl5pPr indent="-342900" lvl="4" marL="2286000" algn="l">
              <a:spcBef>
                <a:spcPts val="600"/>
              </a:spcBef>
              <a:spcAft>
                <a:spcPts val="0"/>
              </a:spcAft>
              <a:buClr>
                <a:schemeClr val="dk2"/>
              </a:buClr>
              <a:buSzPts val="1800"/>
              <a:buChar char="•"/>
              <a:defRPr sz="1800"/>
            </a:lvl5pPr>
            <a:lvl6pPr indent="-342900" lvl="5" marL="2743200" algn="l">
              <a:spcBef>
                <a:spcPts val="360"/>
              </a:spcBef>
              <a:spcAft>
                <a:spcPts val="0"/>
              </a:spcAft>
              <a:buSzPts val="1800"/>
              <a:buChar char="•"/>
              <a:defRPr sz="1800"/>
            </a:lvl6pPr>
            <a:lvl7pPr indent="-342900" lvl="6" marL="3200400" algn="l">
              <a:spcBef>
                <a:spcPts val="360"/>
              </a:spcBef>
              <a:spcAft>
                <a:spcPts val="0"/>
              </a:spcAft>
              <a:buClr>
                <a:schemeClr val="dk2"/>
              </a:buClr>
              <a:buSzPts val="1800"/>
              <a:buChar char="•"/>
              <a:defRPr sz="1800"/>
            </a:lvl7pPr>
            <a:lvl8pPr indent="-342900" lvl="7" marL="3657600" algn="l">
              <a:spcBef>
                <a:spcPts val="360"/>
              </a:spcBef>
              <a:spcAft>
                <a:spcPts val="0"/>
              </a:spcAft>
              <a:buSzPts val="1800"/>
              <a:buChar char="•"/>
              <a:defRPr sz="1800"/>
            </a:lvl8pPr>
            <a:lvl9pPr indent="-342900" lvl="8" marL="4114800" algn="l">
              <a:spcBef>
                <a:spcPts val="360"/>
              </a:spcBef>
              <a:spcAft>
                <a:spcPts val="0"/>
              </a:spcAft>
              <a:buClr>
                <a:schemeClr val="dk2"/>
              </a:buClr>
              <a:buSzPts val="1800"/>
              <a:buChar char="•"/>
              <a:defRPr sz="1800"/>
            </a:lvl9pPr>
          </a:lstStyle>
          <a:p/>
        </p:txBody>
      </p:sp>
      <p:sp>
        <p:nvSpPr>
          <p:cNvPr id="89" name="Google Shape;89;p31"/>
          <p:cNvSpPr txBox="1"/>
          <p:nvPr>
            <p:ph idx="2" type="body"/>
          </p:nvPr>
        </p:nvSpPr>
        <p:spPr>
          <a:xfrm>
            <a:off x="301752" y="1975104"/>
            <a:ext cx="3962400" cy="3200401"/>
          </a:xfrm>
          <a:prstGeom prst="rect">
            <a:avLst/>
          </a:prstGeom>
          <a:noFill/>
          <a:ln>
            <a:noFill/>
          </a:ln>
          <a:effectLst>
            <a:outerShdw blurRad="50800" rotWithShape="0" algn="tl" dir="2700000" dist="38100">
              <a:srgbClr val="000000">
                <a:alpha val="40000"/>
              </a:srgbClr>
            </a:outerShdw>
          </a:effectLst>
        </p:spPr>
        <p:txBody>
          <a:bodyPr anchorCtr="0" anchor="t" bIns="45700" lIns="91425" spcFirstLastPara="1" rIns="91425" wrap="square" tIns="45700">
            <a:normAutofit/>
          </a:bodyPr>
          <a:lstStyle>
            <a:lvl1pPr indent="-228600" lvl="0" marL="457200" algn="ctr">
              <a:lnSpc>
                <a:spcPct val="110000"/>
              </a:lnSpc>
              <a:spcBef>
                <a:spcPts val="600"/>
              </a:spcBef>
              <a:spcAft>
                <a:spcPts val="0"/>
              </a:spcAft>
              <a:buClr>
                <a:schemeClr val="lt1"/>
              </a:buClr>
              <a:buSzPts val="1800"/>
              <a:buNone/>
              <a:defRPr sz="1800">
                <a:solidFill>
                  <a:schemeClr val="lt1"/>
                </a:solidFill>
                <a:latin typeface="Lustria"/>
                <a:ea typeface="Lustria"/>
                <a:cs typeface="Lustria"/>
                <a:sym typeface="Lustria"/>
              </a:defRPr>
            </a:lvl1pPr>
            <a:lvl2pPr indent="-228600" lvl="1" marL="914400" algn="l">
              <a:spcBef>
                <a:spcPts val="600"/>
              </a:spcBef>
              <a:spcAft>
                <a:spcPts val="0"/>
              </a:spcAft>
              <a:buSzPts val="1200"/>
              <a:buNone/>
              <a:defRPr sz="1200"/>
            </a:lvl2pPr>
            <a:lvl3pPr indent="-228600" lvl="2" marL="1371600" algn="l">
              <a:spcBef>
                <a:spcPts val="600"/>
              </a:spcBef>
              <a:spcAft>
                <a:spcPts val="0"/>
              </a:spcAft>
              <a:buClr>
                <a:schemeClr val="dk2"/>
              </a:buClr>
              <a:buSzPts val="1000"/>
              <a:buNone/>
              <a:defRPr sz="1000"/>
            </a:lvl3pPr>
            <a:lvl4pPr indent="-228600" lvl="3" marL="1828800" algn="l">
              <a:spcBef>
                <a:spcPts val="600"/>
              </a:spcBef>
              <a:spcAft>
                <a:spcPts val="0"/>
              </a:spcAft>
              <a:buSzPts val="900"/>
              <a:buNone/>
              <a:defRPr sz="900"/>
            </a:lvl4pPr>
            <a:lvl5pPr indent="-228600" lvl="4" marL="2286000" algn="l">
              <a:spcBef>
                <a:spcPts val="600"/>
              </a:spcBef>
              <a:spcAft>
                <a:spcPts val="0"/>
              </a:spcAft>
              <a:buClr>
                <a:schemeClr val="dk2"/>
              </a:buClr>
              <a:buSzPts val="900"/>
              <a:buNone/>
              <a:defRPr sz="900"/>
            </a:lvl5pPr>
            <a:lvl6pPr indent="-228600" lvl="5" marL="2743200" algn="l">
              <a:spcBef>
                <a:spcPts val="180"/>
              </a:spcBef>
              <a:spcAft>
                <a:spcPts val="0"/>
              </a:spcAft>
              <a:buSzPts val="900"/>
              <a:buNone/>
              <a:defRPr sz="900"/>
            </a:lvl6pPr>
            <a:lvl7pPr indent="-228600" lvl="6" marL="3200400" algn="l">
              <a:spcBef>
                <a:spcPts val="180"/>
              </a:spcBef>
              <a:spcAft>
                <a:spcPts val="0"/>
              </a:spcAft>
              <a:buClr>
                <a:schemeClr val="dk2"/>
              </a:buClr>
              <a:buSzPts val="900"/>
              <a:buNone/>
              <a:defRPr sz="900"/>
            </a:lvl7pPr>
            <a:lvl8pPr indent="-228600" lvl="7" marL="3657600" algn="l">
              <a:spcBef>
                <a:spcPts val="180"/>
              </a:spcBef>
              <a:spcAft>
                <a:spcPts val="0"/>
              </a:spcAft>
              <a:buSzPts val="900"/>
              <a:buNone/>
              <a:defRPr sz="900"/>
            </a:lvl8pPr>
            <a:lvl9pPr indent="-228600" lvl="8" marL="4114800" algn="l">
              <a:spcBef>
                <a:spcPts val="180"/>
              </a:spcBef>
              <a:spcAft>
                <a:spcPts val="0"/>
              </a:spcAft>
              <a:buClr>
                <a:schemeClr val="dk2"/>
              </a:buClr>
              <a:buSzPts val="900"/>
              <a:buNone/>
              <a:defRPr sz="900"/>
            </a:lvl9pPr>
          </a:lstStyle>
          <a:p/>
        </p:txBody>
      </p:sp>
      <p:sp>
        <p:nvSpPr>
          <p:cNvPr id="90" name="Google Shape;90;p31"/>
          <p:cNvSpPr txBox="1"/>
          <p:nvPr>
            <p:ph idx="10" type="dt"/>
          </p:nvPr>
        </p:nvSpPr>
        <p:spPr>
          <a:xfrm>
            <a:off x="2667000" y="6356350"/>
            <a:ext cx="1622612" cy="365125"/>
          </a:xfrm>
          <a:prstGeom prst="rect">
            <a:avLst/>
          </a:prstGeom>
          <a:noFill/>
          <a:ln>
            <a:noFill/>
          </a:ln>
          <a:effectLst>
            <a:outerShdw blurRad="50800" rotWithShape="0" algn="tl" dir="2700000" dist="38100">
              <a:srgbClr val="000000">
                <a:alpha val="40000"/>
              </a:srgbClr>
            </a:outerShdw>
          </a:effectLst>
        </p:spPr>
        <p:txBody>
          <a:bodyPr anchorCtr="0" anchor="ctr" bIns="45700" lIns="91425" spcFirstLastPara="1" rIns="91425" wrap="square" tIns="45700">
            <a:noAutofit/>
          </a:bodyPr>
          <a:lstStyle>
            <a:lvl1pPr lvl="0" algn="r">
              <a:spcBef>
                <a:spcPts val="0"/>
              </a:spcBef>
              <a:spcAft>
                <a:spcPts val="0"/>
              </a:spcAft>
              <a:buSzPts val="1400"/>
              <a:buNone/>
              <a:defRPr sz="1200">
                <a:solidFill>
                  <a:schemeClr val="lt1"/>
                </a:solidFill>
                <a:latin typeface="Lustria"/>
                <a:ea typeface="Lustria"/>
                <a:cs typeface="Lustria"/>
                <a:sym typeface="Lustria"/>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91" name="Google Shape;91;p31"/>
          <p:cNvSpPr txBox="1"/>
          <p:nvPr>
            <p:ph idx="11" type="ftr"/>
          </p:nvPr>
        </p:nvSpPr>
        <p:spPr>
          <a:xfrm>
            <a:off x="242047" y="6356350"/>
            <a:ext cx="1891553" cy="365125"/>
          </a:xfrm>
          <a:prstGeom prst="rect">
            <a:avLst/>
          </a:prstGeom>
          <a:noFill/>
          <a:ln>
            <a:noFill/>
          </a:ln>
          <a:effectLst>
            <a:outerShdw blurRad="50800" rotWithShape="0" algn="tl" dir="2700000" dist="38100">
              <a:srgbClr val="000000">
                <a:alpha val="40000"/>
              </a:srgbClr>
            </a:outerShdw>
          </a:effectLst>
        </p:spPr>
        <p:txBody>
          <a:bodyPr anchorCtr="0" anchor="ctr" bIns="45700" lIns="91425" spcFirstLastPara="1" rIns="91425" wrap="square" tIns="45700">
            <a:noAutofit/>
          </a:bodyPr>
          <a:lstStyle>
            <a:lvl1pPr lvl="0" algn="l">
              <a:spcBef>
                <a:spcPts val="0"/>
              </a:spcBef>
              <a:spcAft>
                <a:spcPts val="0"/>
              </a:spcAft>
              <a:buSzPts val="1400"/>
              <a:buNone/>
              <a:defRPr sz="1200">
                <a:solidFill>
                  <a:schemeClr val="lt1"/>
                </a:solidFill>
                <a:latin typeface="Lustria"/>
                <a:ea typeface="Lustria"/>
                <a:cs typeface="Lustria"/>
                <a:sym typeface="Lustria"/>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92" name="Google Shape;92;p31"/>
          <p:cNvSpPr txBox="1"/>
          <p:nvPr>
            <p:ph idx="12" type="sldNum"/>
          </p:nvPr>
        </p:nvSpPr>
        <p:spPr>
          <a:xfrm>
            <a:off x="1892808" y="5748338"/>
            <a:ext cx="762000" cy="576262"/>
          </a:xfrm>
          <a:prstGeom prst="rect">
            <a:avLst/>
          </a:prstGeom>
          <a:noFill/>
          <a:ln>
            <a:noFill/>
          </a:ln>
        </p:spPr>
        <p:txBody>
          <a:bodyPr anchorCtr="0" anchor="ctr" bIns="45700" lIns="91425" spcFirstLastPara="1" rIns="91425" wrap="square" tIns="45700">
            <a:noAutofit/>
          </a:bodyPr>
          <a:lstStyle>
            <a:lvl1pPr indent="0" lvl="0" marL="0" algn="ctr">
              <a:spcBef>
                <a:spcPts val="0"/>
              </a:spcBef>
              <a:buNone/>
              <a:defRPr b="0" i="0" sz="3600" u="none" cap="none" strike="noStrike">
                <a:solidFill>
                  <a:schemeClr val="lt1"/>
                </a:solidFill>
                <a:latin typeface="Libre Baskerville"/>
                <a:ea typeface="Libre Baskerville"/>
                <a:cs typeface="Libre Baskerville"/>
                <a:sym typeface="Libre Baskerville"/>
              </a:defRPr>
            </a:lvl1pPr>
            <a:lvl2pPr indent="0" lvl="1" marL="0" algn="ctr">
              <a:spcBef>
                <a:spcPts val="0"/>
              </a:spcBef>
              <a:buNone/>
              <a:defRPr b="0" i="0" sz="3600" u="none" cap="none" strike="noStrike">
                <a:solidFill>
                  <a:schemeClr val="lt1"/>
                </a:solidFill>
                <a:latin typeface="Libre Baskerville"/>
                <a:ea typeface="Libre Baskerville"/>
                <a:cs typeface="Libre Baskerville"/>
                <a:sym typeface="Libre Baskerville"/>
              </a:defRPr>
            </a:lvl2pPr>
            <a:lvl3pPr indent="0" lvl="2" marL="0" algn="ctr">
              <a:spcBef>
                <a:spcPts val="0"/>
              </a:spcBef>
              <a:buNone/>
              <a:defRPr b="0" i="0" sz="3600" u="none" cap="none" strike="noStrike">
                <a:solidFill>
                  <a:schemeClr val="lt1"/>
                </a:solidFill>
                <a:latin typeface="Libre Baskerville"/>
                <a:ea typeface="Libre Baskerville"/>
                <a:cs typeface="Libre Baskerville"/>
                <a:sym typeface="Libre Baskerville"/>
              </a:defRPr>
            </a:lvl3pPr>
            <a:lvl4pPr indent="0" lvl="3" marL="0" algn="ctr">
              <a:spcBef>
                <a:spcPts val="0"/>
              </a:spcBef>
              <a:buNone/>
              <a:defRPr b="0" i="0" sz="3600" u="none" cap="none" strike="noStrike">
                <a:solidFill>
                  <a:schemeClr val="lt1"/>
                </a:solidFill>
                <a:latin typeface="Libre Baskerville"/>
                <a:ea typeface="Libre Baskerville"/>
                <a:cs typeface="Libre Baskerville"/>
                <a:sym typeface="Libre Baskerville"/>
              </a:defRPr>
            </a:lvl4pPr>
            <a:lvl5pPr indent="0" lvl="4" marL="0" algn="ctr">
              <a:spcBef>
                <a:spcPts val="0"/>
              </a:spcBef>
              <a:buNone/>
              <a:defRPr b="0" i="0" sz="3600" u="none" cap="none" strike="noStrike">
                <a:solidFill>
                  <a:schemeClr val="lt1"/>
                </a:solidFill>
                <a:latin typeface="Libre Baskerville"/>
                <a:ea typeface="Libre Baskerville"/>
                <a:cs typeface="Libre Baskerville"/>
                <a:sym typeface="Libre Baskerville"/>
              </a:defRPr>
            </a:lvl5pPr>
            <a:lvl6pPr indent="0" lvl="5" marL="0" algn="ctr">
              <a:spcBef>
                <a:spcPts val="0"/>
              </a:spcBef>
              <a:buNone/>
              <a:defRPr b="0" i="0" sz="3600" u="none" cap="none" strike="noStrike">
                <a:solidFill>
                  <a:schemeClr val="lt1"/>
                </a:solidFill>
                <a:latin typeface="Libre Baskerville"/>
                <a:ea typeface="Libre Baskerville"/>
                <a:cs typeface="Libre Baskerville"/>
                <a:sym typeface="Libre Baskerville"/>
              </a:defRPr>
            </a:lvl6pPr>
            <a:lvl7pPr indent="0" lvl="6" marL="0" algn="ctr">
              <a:spcBef>
                <a:spcPts val="0"/>
              </a:spcBef>
              <a:buNone/>
              <a:defRPr b="0" i="0" sz="3600" u="none" cap="none" strike="noStrike">
                <a:solidFill>
                  <a:schemeClr val="lt1"/>
                </a:solidFill>
                <a:latin typeface="Libre Baskerville"/>
                <a:ea typeface="Libre Baskerville"/>
                <a:cs typeface="Libre Baskerville"/>
                <a:sym typeface="Libre Baskerville"/>
              </a:defRPr>
            </a:lvl7pPr>
            <a:lvl8pPr indent="0" lvl="7" marL="0" algn="ctr">
              <a:spcBef>
                <a:spcPts val="0"/>
              </a:spcBef>
              <a:buNone/>
              <a:defRPr b="0" i="0" sz="3600" u="none" cap="none" strike="noStrike">
                <a:solidFill>
                  <a:schemeClr val="lt1"/>
                </a:solidFill>
                <a:latin typeface="Libre Baskerville"/>
                <a:ea typeface="Libre Baskerville"/>
                <a:cs typeface="Libre Baskerville"/>
                <a:sym typeface="Libre Baskerville"/>
              </a:defRPr>
            </a:lvl8pPr>
            <a:lvl9pPr indent="0" lvl="8" marL="0" algn="ctr">
              <a:spcBef>
                <a:spcPts val="0"/>
              </a:spcBef>
              <a:buNone/>
              <a:defRPr b="0" i="0" sz="3600" u="none" cap="none" strike="noStrike">
                <a:solidFill>
                  <a:schemeClr val="lt1"/>
                </a:solidFill>
                <a:latin typeface="Libre Baskerville"/>
                <a:ea typeface="Libre Baskerville"/>
                <a:cs typeface="Libre Baskerville"/>
                <a:sym typeface="Libre Baskerville"/>
              </a:defRPr>
            </a:lvl9pPr>
          </a:lstStyle>
          <a:p>
            <a:pPr indent="0" lvl="0" marL="0" rtl="0" algn="ctr">
              <a:spcBef>
                <a:spcPts val="0"/>
              </a:spcBef>
              <a:spcAft>
                <a:spcPts val="0"/>
              </a:spcAft>
              <a:buNone/>
            </a:pPr>
            <a:fld id="{00000000-1234-1234-1234-123412341234}" type="slidenum">
              <a:rPr lang="en-US"/>
              <a:t>‹#›</a:t>
            </a:fld>
            <a:endParaRPr/>
          </a:p>
        </p:txBody>
      </p:sp>
      <p:pic>
        <p:nvPicPr>
          <p:cNvPr descr="overlay-ruleShadow.png" id="93" name="Google Shape;93;p31"/>
          <p:cNvPicPr preferRelativeResize="0"/>
          <p:nvPr/>
        </p:nvPicPr>
        <p:blipFill rotWithShape="1">
          <a:blip r:embed="rId3">
            <a:alphaModFix/>
          </a:blip>
          <a:srcRect b="0" l="0" r="25031" t="0"/>
          <a:stretch/>
        </p:blipFill>
        <p:spPr>
          <a:xfrm rot="-5400000">
            <a:off x="1086391" y="3365075"/>
            <a:ext cx="6855164" cy="125016"/>
          </a:xfrm>
          <a:prstGeom prst="rect">
            <a:avLst/>
          </a:prstGeom>
          <a:noFill/>
          <a:ln>
            <a:noFill/>
          </a:ln>
        </p:spPr>
      </p:pic>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above Caption">
  <p:cSld name="Picture above Caption">
    <p:spTree>
      <p:nvGrpSpPr>
        <p:cNvPr id="94" name="Shape 94"/>
        <p:cNvGrpSpPr/>
        <p:nvPr/>
      </p:nvGrpSpPr>
      <p:grpSpPr>
        <a:xfrm>
          <a:off x="0" y="0"/>
          <a:ext cx="0" cy="0"/>
          <a:chOff x="0" y="0"/>
          <a:chExt cx="0" cy="0"/>
        </a:xfrm>
      </p:grpSpPr>
      <p:pic>
        <p:nvPicPr>
          <p:cNvPr descr="Overlay-FullBackground.jpg" id="95" name="Google Shape;95;p32"/>
          <p:cNvPicPr preferRelativeResize="0"/>
          <p:nvPr/>
        </p:nvPicPr>
        <p:blipFill rotWithShape="1">
          <a:blip r:embed="rId2">
            <a:alphaModFix/>
          </a:blip>
          <a:srcRect b="0" l="0" r="0" t="0"/>
          <a:stretch/>
        </p:blipFill>
        <p:spPr>
          <a:xfrm>
            <a:off x="0" y="4482"/>
            <a:ext cx="9144000" cy="6858000"/>
          </a:xfrm>
          <a:prstGeom prst="rect">
            <a:avLst/>
          </a:prstGeom>
          <a:noFill/>
          <a:ln>
            <a:noFill/>
          </a:ln>
        </p:spPr>
      </p:pic>
      <p:sp>
        <p:nvSpPr>
          <p:cNvPr id="96" name="Google Shape;96;p32"/>
          <p:cNvSpPr txBox="1"/>
          <p:nvPr>
            <p:ph type="title"/>
          </p:nvPr>
        </p:nvSpPr>
        <p:spPr>
          <a:xfrm>
            <a:off x="762000" y="4038600"/>
            <a:ext cx="7620000" cy="990600"/>
          </a:xfrm>
          <a:prstGeom prst="rect">
            <a:avLst/>
          </a:prstGeom>
          <a:noFill/>
          <a:ln>
            <a:noFill/>
          </a:ln>
        </p:spPr>
        <p:txBody>
          <a:bodyPr anchorCtr="0" anchor="b" bIns="45700" lIns="91425" spcFirstLastPara="1" rIns="91425" wrap="square" tIns="45700">
            <a:normAutofit/>
          </a:bodyPr>
          <a:lstStyle>
            <a:lvl1pPr lvl="0" algn="ctr">
              <a:spcBef>
                <a:spcPts val="0"/>
              </a:spcBef>
              <a:spcAft>
                <a:spcPts val="0"/>
              </a:spcAft>
              <a:buClr>
                <a:schemeClr val="dk2"/>
              </a:buClr>
              <a:buSzPts val="3600"/>
              <a:buFont typeface="Libre Baskerville"/>
              <a:buNone/>
              <a:defRPr sz="3600">
                <a:solidFill>
                  <a:schemeClr val="dk2"/>
                </a:solidFill>
                <a:latin typeface="Libre Baskerville"/>
                <a:ea typeface="Libre Baskerville"/>
                <a:cs typeface="Libre Baskerville"/>
                <a:sym typeface="Libre Baskervill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97" name="Google Shape;97;p32"/>
          <p:cNvSpPr/>
          <p:nvPr>
            <p:ph idx="2" type="pic"/>
          </p:nvPr>
        </p:nvSpPr>
        <p:spPr>
          <a:xfrm>
            <a:off x="342900" y="265176"/>
            <a:ext cx="8458200" cy="3697224"/>
          </a:xfrm>
          <a:prstGeom prst="rect">
            <a:avLst/>
          </a:prstGeom>
          <a:solidFill>
            <a:srgbClr val="7F7F7F"/>
          </a:solidFill>
          <a:ln>
            <a:noFill/>
          </a:ln>
          <a:effectLst>
            <a:outerShdw blurRad="50800" rotWithShape="0" algn="tl">
              <a:schemeClr val="lt1">
                <a:alpha val="40000"/>
              </a:schemeClr>
            </a:outerShdw>
          </a:effectLst>
        </p:spPr>
        <p:txBody>
          <a:bodyPr anchorCtr="0" anchor="t" bIns="45700" lIns="91425" spcFirstLastPara="1" rIns="91425" wrap="square" tIns="45700">
            <a:normAutofit/>
          </a:bodyPr>
          <a:lstStyle>
            <a:lvl1pPr lvl="0" marR="0" rtl="0" algn="ctr">
              <a:spcBef>
                <a:spcPts val="2000"/>
              </a:spcBef>
              <a:spcAft>
                <a:spcPts val="0"/>
              </a:spcAft>
              <a:buClr>
                <a:schemeClr val="dk2"/>
              </a:buClr>
              <a:buSzPts val="2400"/>
              <a:buFont typeface="Lustria"/>
              <a:buNone/>
              <a:defRPr b="0" i="0" sz="2400" u="none" cap="none" strike="noStrike">
                <a:solidFill>
                  <a:schemeClr val="dk2"/>
                </a:solidFill>
                <a:latin typeface="Lustria"/>
                <a:ea typeface="Lustria"/>
                <a:cs typeface="Lustria"/>
                <a:sym typeface="Lustria"/>
              </a:defRPr>
            </a:lvl1pPr>
            <a:lvl2pPr lvl="1" marR="0" rtl="0" algn="l">
              <a:spcBef>
                <a:spcPts val="600"/>
              </a:spcBef>
              <a:spcAft>
                <a:spcPts val="0"/>
              </a:spcAft>
              <a:buClr>
                <a:srgbClr val="848484"/>
              </a:buClr>
              <a:buSzPts val="2800"/>
              <a:buFont typeface="Lustria"/>
              <a:buNone/>
              <a:defRPr b="0" i="0" sz="2800" u="none" cap="none" strike="noStrike">
                <a:solidFill>
                  <a:schemeClr val="dk2"/>
                </a:solidFill>
                <a:latin typeface="Lustria"/>
                <a:ea typeface="Lustria"/>
                <a:cs typeface="Lustria"/>
                <a:sym typeface="Lustria"/>
              </a:defRPr>
            </a:lvl2pPr>
            <a:lvl3pPr lvl="2" marR="0" rtl="0" algn="l">
              <a:spcBef>
                <a:spcPts val="600"/>
              </a:spcBef>
              <a:spcAft>
                <a:spcPts val="0"/>
              </a:spcAft>
              <a:buClr>
                <a:schemeClr val="dk2"/>
              </a:buClr>
              <a:buSzPts val="2400"/>
              <a:buFont typeface="Lustria"/>
              <a:buNone/>
              <a:defRPr b="0" i="0" sz="2400" u="none" cap="none" strike="noStrike">
                <a:solidFill>
                  <a:schemeClr val="dk2"/>
                </a:solidFill>
                <a:latin typeface="Lustria"/>
                <a:ea typeface="Lustria"/>
                <a:cs typeface="Lustria"/>
                <a:sym typeface="Lustria"/>
              </a:defRPr>
            </a:lvl3pPr>
            <a:lvl4pPr lvl="3" marR="0" rtl="0" algn="l">
              <a:spcBef>
                <a:spcPts val="600"/>
              </a:spcBef>
              <a:spcAft>
                <a:spcPts val="0"/>
              </a:spcAft>
              <a:buClr>
                <a:srgbClr val="848484"/>
              </a:buClr>
              <a:buSzPts val="2000"/>
              <a:buFont typeface="Lustria"/>
              <a:buNone/>
              <a:defRPr b="0" i="0" sz="2000" u="none" cap="none" strike="noStrike">
                <a:solidFill>
                  <a:schemeClr val="dk2"/>
                </a:solidFill>
                <a:latin typeface="Lustria"/>
                <a:ea typeface="Lustria"/>
                <a:cs typeface="Lustria"/>
                <a:sym typeface="Lustria"/>
              </a:defRPr>
            </a:lvl4pPr>
            <a:lvl5pPr lvl="4" marR="0" rtl="0" algn="l">
              <a:spcBef>
                <a:spcPts val="600"/>
              </a:spcBef>
              <a:spcAft>
                <a:spcPts val="0"/>
              </a:spcAft>
              <a:buClr>
                <a:schemeClr val="dk2"/>
              </a:buClr>
              <a:buSzPts val="2000"/>
              <a:buFont typeface="Lustria"/>
              <a:buNone/>
              <a:defRPr b="0" i="0" sz="2000" u="none" cap="none" strike="noStrike">
                <a:solidFill>
                  <a:schemeClr val="dk2"/>
                </a:solidFill>
                <a:latin typeface="Lustria"/>
                <a:ea typeface="Lustria"/>
                <a:cs typeface="Lustria"/>
                <a:sym typeface="Lustria"/>
              </a:defRPr>
            </a:lvl5pPr>
            <a:lvl6pPr lvl="5" marR="0" rtl="0" algn="l">
              <a:spcBef>
                <a:spcPts val="400"/>
              </a:spcBef>
              <a:spcAft>
                <a:spcPts val="0"/>
              </a:spcAft>
              <a:buClr>
                <a:srgbClr val="848484"/>
              </a:buClr>
              <a:buSzPts val="2000"/>
              <a:buFont typeface="Arial"/>
              <a:buNone/>
              <a:defRPr b="0" i="0" sz="2000" u="none" cap="none" strike="noStrike">
                <a:solidFill>
                  <a:schemeClr val="dk2"/>
                </a:solidFill>
                <a:latin typeface="Lustria"/>
                <a:ea typeface="Lustria"/>
                <a:cs typeface="Lustria"/>
                <a:sym typeface="Lustria"/>
              </a:defRPr>
            </a:lvl6pPr>
            <a:lvl7pPr lvl="6" marR="0" rtl="0" algn="l">
              <a:spcBef>
                <a:spcPts val="400"/>
              </a:spcBef>
              <a:spcAft>
                <a:spcPts val="0"/>
              </a:spcAft>
              <a:buClr>
                <a:schemeClr val="dk2"/>
              </a:buClr>
              <a:buSzPts val="2000"/>
              <a:buFont typeface="Arial"/>
              <a:buNone/>
              <a:defRPr b="0" i="0" sz="2000" u="none" cap="none" strike="noStrike">
                <a:solidFill>
                  <a:schemeClr val="dk2"/>
                </a:solidFill>
                <a:latin typeface="Lustria"/>
                <a:ea typeface="Lustria"/>
                <a:cs typeface="Lustria"/>
                <a:sym typeface="Lustria"/>
              </a:defRPr>
            </a:lvl7pPr>
            <a:lvl8pPr lvl="7" marR="0" rtl="0" algn="l">
              <a:spcBef>
                <a:spcPts val="400"/>
              </a:spcBef>
              <a:spcAft>
                <a:spcPts val="0"/>
              </a:spcAft>
              <a:buClr>
                <a:srgbClr val="848484"/>
              </a:buClr>
              <a:buSzPts val="2000"/>
              <a:buFont typeface="Arial"/>
              <a:buNone/>
              <a:defRPr b="0" i="0" sz="2000" u="none" cap="none" strike="noStrike">
                <a:solidFill>
                  <a:schemeClr val="dk2"/>
                </a:solidFill>
                <a:latin typeface="Lustria"/>
                <a:ea typeface="Lustria"/>
                <a:cs typeface="Lustria"/>
                <a:sym typeface="Lustria"/>
              </a:defRPr>
            </a:lvl8pPr>
            <a:lvl9pPr lvl="8" marR="0" rtl="0" algn="l">
              <a:spcBef>
                <a:spcPts val="400"/>
              </a:spcBef>
              <a:spcAft>
                <a:spcPts val="0"/>
              </a:spcAft>
              <a:buClr>
                <a:schemeClr val="dk2"/>
              </a:buClr>
              <a:buSzPts val="2000"/>
              <a:buFont typeface="Arial"/>
              <a:buNone/>
              <a:defRPr b="0" i="0" sz="2000" u="none" cap="none" strike="noStrike">
                <a:solidFill>
                  <a:schemeClr val="dk2"/>
                </a:solidFill>
                <a:latin typeface="Lustria"/>
                <a:ea typeface="Lustria"/>
                <a:cs typeface="Lustria"/>
                <a:sym typeface="Lustria"/>
              </a:defRPr>
            </a:lvl9pPr>
          </a:lstStyle>
          <a:p/>
        </p:txBody>
      </p:sp>
      <p:sp>
        <p:nvSpPr>
          <p:cNvPr id="98" name="Google Shape;98;p32"/>
          <p:cNvSpPr txBox="1"/>
          <p:nvPr>
            <p:ph idx="1" type="body"/>
          </p:nvPr>
        </p:nvSpPr>
        <p:spPr>
          <a:xfrm>
            <a:off x="762000" y="5042647"/>
            <a:ext cx="7620000" cy="1129553"/>
          </a:xfrm>
          <a:prstGeom prst="rect">
            <a:avLst/>
          </a:prstGeom>
          <a:noFill/>
          <a:ln>
            <a:noFill/>
          </a:ln>
        </p:spPr>
        <p:txBody>
          <a:bodyPr anchorCtr="0" anchor="t" bIns="45700" lIns="91425" spcFirstLastPara="1" rIns="91425" wrap="square" tIns="45700">
            <a:normAutofit/>
          </a:bodyPr>
          <a:lstStyle>
            <a:lvl1pPr indent="-228600" lvl="0" marL="457200" algn="ctr">
              <a:lnSpc>
                <a:spcPct val="110000"/>
              </a:lnSpc>
              <a:spcBef>
                <a:spcPts val="0"/>
              </a:spcBef>
              <a:spcAft>
                <a:spcPts val="0"/>
              </a:spcAft>
              <a:buClr>
                <a:schemeClr val="dk2"/>
              </a:buClr>
              <a:buSzPts val="1800"/>
              <a:buNone/>
              <a:defRPr sz="1800"/>
            </a:lvl1pPr>
            <a:lvl2pPr indent="-228600" lvl="1" marL="914400" algn="l">
              <a:spcBef>
                <a:spcPts val="600"/>
              </a:spcBef>
              <a:spcAft>
                <a:spcPts val="0"/>
              </a:spcAft>
              <a:buSzPts val="1200"/>
              <a:buNone/>
              <a:defRPr sz="1200"/>
            </a:lvl2pPr>
            <a:lvl3pPr indent="-228600" lvl="2" marL="1371600" algn="l">
              <a:spcBef>
                <a:spcPts val="600"/>
              </a:spcBef>
              <a:spcAft>
                <a:spcPts val="0"/>
              </a:spcAft>
              <a:buClr>
                <a:schemeClr val="dk2"/>
              </a:buClr>
              <a:buSzPts val="1000"/>
              <a:buNone/>
              <a:defRPr sz="1000"/>
            </a:lvl3pPr>
            <a:lvl4pPr indent="-228600" lvl="3" marL="1828800" algn="l">
              <a:spcBef>
                <a:spcPts val="600"/>
              </a:spcBef>
              <a:spcAft>
                <a:spcPts val="0"/>
              </a:spcAft>
              <a:buSzPts val="900"/>
              <a:buNone/>
              <a:defRPr sz="900"/>
            </a:lvl4pPr>
            <a:lvl5pPr indent="-228600" lvl="4" marL="2286000" algn="l">
              <a:spcBef>
                <a:spcPts val="600"/>
              </a:spcBef>
              <a:spcAft>
                <a:spcPts val="0"/>
              </a:spcAft>
              <a:buClr>
                <a:schemeClr val="dk2"/>
              </a:buClr>
              <a:buSzPts val="900"/>
              <a:buNone/>
              <a:defRPr sz="900"/>
            </a:lvl5pPr>
            <a:lvl6pPr indent="-228600" lvl="5" marL="2743200" algn="l">
              <a:spcBef>
                <a:spcPts val="180"/>
              </a:spcBef>
              <a:spcAft>
                <a:spcPts val="0"/>
              </a:spcAft>
              <a:buSzPts val="900"/>
              <a:buNone/>
              <a:defRPr sz="900"/>
            </a:lvl6pPr>
            <a:lvl7pPr indent="-228600" lvl="6" marL="3200400" algn="l">
              <a:spcBef>
                <a:spcPts val="180"/>
              </a:spcBef>
              <a:spcAft>
                <a:spcPts val="0"/>
              </a:spcAft>
              <a:buClr>
                <a:schemeClr val="dk2"/>
              </a:buClr>
              <a:buSzPts val="900"/>
              <a:buNone/>
              <a:defRPr sz="900"/>
            </a:lvl7pPr>
            <a:lvl8pPr indent="-228600" lvl="7" marL="3657600" algn="l">
              <a:spcBef>
                <a:spcPts val="180"/>
              </a:spcBef>
              <a:spcAft>
                <a:spcPts val="0"/>
              </a:spcAft>
              <a:buSzPts val="900"/>
              <a:buNone/>
              <a:defRPr sz="900"/>
            </a:lvl8pPr>
            <a:lvl9pPr indent="-228600" lvl="8" marL="4114800" algn="l">
              <a:spcBef>
                <a:spcPts val="180"/>
              </a:spcBef>
              <a:spcAft>
                <a:spcPts val="0"/>
              </a:spcAft>
              <a:buClr>
                <a:schemeClr val="dk2"/>
              </a:buClr>
              <a:buSzPts val="900"/>
              <a:buNone/>
              <a:defRPr sz="900"/>
            </a:lvl9pPr>
          </a:lstStyle>
          <a:p/>
        </p:txBody>
      </p:sp>
      <p:sp>
        <p:nvSpPr>
          <p:cNvPr id="99" name="Google Shape;99;p32"/>
          <p:cNvSpPr txBox="1"/>
          <p:nvPr>
            <p:ph idx="10" type="dt"/>
          </p:nvPr>
        </p:nvSpPr>
        <p:spPr>
          <a:xfrm>
            <a:off x="6732494" y="6356350"/>
            <a:ext cx="2133600" cy="365125"/>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00" name="Google Shape;100;p32"/>
          <p:cNvSpPr txBox="1"/>
          <p:nvPr>
            <p:ph idx="11" type="ftr"/>
          </p:nvPr>
        </p:nvSpPr>
        <p:spPr>
          <a:xfrm>
            <a:off x="242047" y="6356350"/>
            <a:ext cx="2895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01" name="Google Shape;101;p32"/>
          <p:cNvSpPr txBox="1"/>
          <p:nvPr>
            <p:ph idx="12" type="sldNum"/>
          </p:nvPr>
        </p:nvSpPr>
        <p:spPr>
          <a:xfrm>
            <a:off x="4267200" y="6356350"/>
            <a:ext cx="609600" cy="365125"/>
          </a:xfrm>
          <a:prstGeom prst="rect">
            <a:avLst/>
          </a:prstGeom>
          <a:noFill/>
          <a:ln>
            <a:noFill/>
          </a:ln>
        </p:spPr>
        <p:txBody>
          <a:bodyPr anchorCtr="0" anchor="ctr" bIns="45700" lIns="91425" spcFirstLastPara="1" rIns="91425" wrap="square" tIns="45700">
            <a:noAutofit/>
          </a:bodyPr>
          <a:lstStyle>
            <a:lvl1pPr indent="0" lvl="0" marL="0" algn="ctr">
              <a:spcBef>
                <a:spcPts val="0"/>
              </a:spcBef>
              <a:buNone/>
              <a:defRPr/>
            </a:lvl1pPr>
            <a:lvl2pPr indent="0" lvl="1" marL="0" algn="ctr">
              <a:spcBef>
                <a:spcPts val="0"/>
              </a:spcBef>
              <a:buNone/>
              <a:defRPr/>
            </a:lvl2pPr>
            <a:lvl3pPr indent="0" lvl="2" marL="0" algn="ctr">
              <a:spcBef>
                <a:spcPts val="0"/>
              </a:spcBef>
              <a:buNone/>
              <a:defRPr/>
            </a:lvl3pPr>
            <a:lvl4pPr indent="0" lvl="3" marL="0" algn="ctr">
              <a:spcBef>
                <a:spcPts val="0"/>
              </a:spcBef>
              <a:buNone/>
              <a:defRPr/>
            </a:lvl4pPr>
            <a:lvl5pPr indent="0" lvl="4" marL="0" algn="ctr">
              <a:spcBef>
                <a:spcPts val="0"/>
              </a:spcBef>
              <a:buNone/>
              <a:defRPr/>
            </a:lvl5pPr>
            <a:lvl6pPr indent="0" lvl="5" marL="0" algn="ctr">
              <a:spcBef>
                <a:spcPts val="0"/>
              </a:spcBef>
              <a:buNone/>
              <a:defRPr/>
            </a:lvl6pPr>
            <a:lvl7pPr indent="0" lvl="6" marL="0" algn="ctr">
              <a:spcBef>
                <a:spcPts val="0"/>
              </a:spcBef>
              <a:buNone/>
              <a:defRPr/>
            </a:lvl7pPr>
            <a:lvl8pPr indent="0" lvl="7" marL="0" algn="ctr">
              <a:spcBef>
                <a:spcPts val="0"/>
              </a:spcBef>
              <a:buNone/>
              <a:defRPr/>
            </a:lvl8pPr>
            <a:lvl9pPr indent="0" lvl="8" marL="0" algn="ctr">
              <a:spcBef>
                <a:spcPts val="0"/>
              </a:spcBef>
              <a:buNone/>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losing">
  <p:cSld name="Closing">
    <p:spTree>
      <p:nvGrpSpPr>
        <p:cNvPr id="102" name="Shape 102"/>
        <p:cNvGrpSpPr/>
        <p:nvPr/>
      </p:nvGrpSpPr>
      <p:grpSpPr>
        <a:xfrm>
          <a:off x="0" y="0"/>
          <a:ext cx="0" cy="0"/>
          <a:chOff x="0" y="0"/>
          <a:chExt cx="0" cy="0"/>
        </a:xfrm>
      </p:grpSpPr>
      <p:sp>
        <p:nvSpPr>
          <p:cNvPr id="103" name="Google Shape;103;p33"/>
          <p:cNvSpPr txBox="1"/>
          <p:nvPr>
            <p:ph idx="10" type="dt"/>
          </p:nvPr>
        </p:nvSpPr>
        <p:spPr>
          <a:xfrm>
            <a:off x="6732494" y="6356350"/>
            <a:ext cx="2133600" cy="365125"/>
          </a:xfrm>
          <a:prstGeom prst="rect">
            <a:avLst/>
          </a:prstGeom>
          <a:noFill/>
          <a:ln>
            <a:noFill/>
          </a:ln>
          <a:effectLst>
            <a:outerShdw blurRad="50800" rotWithShape="0" algn="tl" dir="2700000" dist="38100">
              <a:srgbClr val="000000">
                <a:alpha val="40000"/>
              </a:srgbClr>
            </a:outerShdw>
          </a:effectLst>
        </p:spPr>
        <p:txBody>
          <a:bodyPr anchorCtr="0" anchor="ctr" bIns="45700" lIns="91425" spcFirstLastPara="1" rIns="91425" wrap="square" tIns="45700">
            <a:noAutofit/>
          </a:bodyPr>
          <a:lstStyle>
            <a:lvl1pPr lvl="0" algn="r">
              <a:spcBef>
                <a:spcPts val="0"/>
              </a:spcBef>
              <a:spcAft>
                <a:spcPts val="0"/>
              </a:spcAft>
              <a:buSzPts val="1400"/>
              <a:buNone/>
              <a:defRPr>
                <a:solidFill>
                  <a:schemeClr val="lt1"/>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04" name="Google Shape;104;p33"/>
          <p:cNvSpPr txBox="1"/>
          <p:nvPr>
            <p:ph idx="11" type="ftr"/>
          </p:nvPr>
        </p:nvSpPr>
        <p:spPr>
          <a:xfrm>
            <a:off x="242047" y="6356350"/>
            <a:ext cx="2895600" cy="365125"/>
          </a:xfrm>
          <a:prstGeom prst="rect">
            <a:avLst/>
          </a:prstGeom>
          <a:noFill/>
          <a:ln>
            <a:noFill/>
          </a:ln>
          <a:effectLst>
            <a:outerShdw blurRad="50800" rotWithShape="0" algn="tl" dir="2700000" dist="38100">
              <a:srgbClr val="000000">
                <a:alpha val="40000"/>
              </a:srgbClr>
            </a:outerShdw>
          </a:effectLst>
        </p:spPr>
        <p:txBody>
          <a:bodyPr anchorCtr="0" anchor="ctr" bIns="45700" lIns="91425" spcFirstLastPara="1" rIns="91425" wrap="square" tIns="45700">
            <a:noAutofit/>
          </a:bodyPr>
          <a:lstStyle>
            <a:lvl1pPr lvl="0" algn="l">
              <a:spcBef>
                <a:spcPts val="0"/>
              </a:spcBef>
              <a:spcAft>
                <a:spcPts val="0"/>
              </a:spcAft>
              <a:buSzPts val="1400"/>
              <a:buNone/>
              <a:defRPr>
                <a:solidFill>
                  <a:schemeClr val="lt1"/>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05" name="Google Shape;105;p33"/>
          <p:cNvSpPr txBox="1"/>
          <p:nvPr>
            <p:ph idx="12" type="sldNum"/>
          </p:nvPr>
        </p:nvSpPr>
        <p:spPr>
          <a:xfrm>
            <a:off x="4267200" y="6356350"/>
            <a:ext cx="609600" cy="365125"/>
          </a:xfrm>
          <a:prstGeom prst="rect">
            <a:avLst/>
          </a:prstGeom>
          <a:noFill/>
          <a:ln>
            <a:noFill/>
          </a:ln>
          <a:effectLst>
            <a:outerShdw blurRad="50800" rotWithShape="0" algn="tl" dir="2700000" dist="38100">
              <a:srgbClr val="000000">
                <a:alpha val="40000"/>
              </a:srgbClr>
            </a:outerShdw>
          </a:effectLst>
        </p:spPr>
        <p:txBody>
          <a:bodyPr anchorCtr="0" anchor="ctr" bIns="45700" lIns="91425" spcFirstLastPara="1" rIns="91425" wrap="square" tIns="45700">
            <a:noAutofit/>
          </a:bodyPr>
          <a:lstStyle>
            <a:lvl1pPr indent="0" lvl="0" marL="0" algn="ctr">
              <a:spcBef>
                <a:spcPts val="0"/>
              </a:spcBef>
              <a:buNone/>
              <a:defRPr b="0" i="0" sz="1200" u="none" cap="none" strike="noStrike">
                <a:solidFill>
                  <a:schemeClr val="lt1"/>
                </a:solidFill>
                <a:latin typeface="Lustria"/>
                <a:ea typeface="Lustria"/>
                <a:cs typeface="Lustria"/>
                <a:sym typeface="Lustria"/>
              </a:defRPr>
            </a:lvl1pPr>
            <a:lvl2pPr indent="0" lvl="1" marL="0" algn="ctr">
              <a:spcBef>
                <a:spcPts val="0"/>
              </a:spcBef>
              <a:buNone/>
              <a:defRPr b="0" i="0" sz="1200" u="none" cap="none" strike="noStrike">
                <a:solidFill>
                  <a:schemeClr val="lt1"/>
                </a:solidFill>
                <a:latin typeface="Lustria"/>
                <a:ea typeface="Lustria"/>
                <a:cs typeface="Lustria"/>
                <a:sym typeface="Lustria"/>
              </a:defRPr>
            </a:lvl2pPr>
            <a:lvl3pPr indent="0" lvl="2" marL="0" algn="ctr">
              <a:spcBef>
                <a:spcPts val="0"/>
              </a:spcBef>
              <a:buNone/>
              <a:defRPr b="0" i="0" sz="1200" u="none" cap="none" strike="noStrike">
                <a:solidFill>
                  <a:schemeClr val="lt1"/>
                </a:solidFill>
                <a:latin typeface="Lustria"/>
                <a:ea typeface="Lustria"/>
                <a:cs typeface="Lustria"/>
                <a:sym typeface="Lustria"/>
              </a:defRPr>
            </a:lvl3pPr>
            <a:lvl4pPr indent="0" lvl="3" marL="0" algn="ctr">
              <a:spcBef>
                <a:spcPts val="0"/>
              </a:spcBef>
              <a:buNone/>
              <a:defRPr b="0" i="0" sz="1200" u="none" cap="none" strike="noStrike">
                <a:solidFill>
                  <a:schemeClr val="lt1"/>
                </a:solidFill>
                <a:latin typeface="Lustria"/>
                <a:ea typeface="Lustria"/>
                <a:cs typeface="Lustria"/>
                <a:sym typeface="Lustria"/>
              </a:defRPr>
            </a:lvl4pPr>
            <a:lvl5pPr indent="0" lvl="4" marL="0" algn="ctr">
              <a:spcBef>
                <a:spcPts val="0"/>
              </a:spcBef>
              <a:buNone/>
              <a:defRPr b="0" i="0" sz="1200" u="none" cap="none" strike="noStrike">
                <a:solidFill>
                  <a:schemeClr val="lt1"/>
                </a:solidFill>
                <a:latin typeface="Lustria"/>
                <a:ea typeface="Lustria"/>
                <a:cs typeface="Lustria"/>
                <a:sym typeface="Lustria"/>
              </a:defRPr>
            </a:lvl5pPr>
            <a:lvl6pPr indent="0" lvl="5" marL="0" algn="ctr">
              <a:spcBef>
                <a:spcPts val="0"/>
              </a:spcBef>
              <a:buNone/>
              <a:defRPr b="0" i="0" sz="1200" u="none" cap="none" strike="noStrike">
                <a:solidFill>
                  <a:schemeClr val="lt1"/>
                </a:solidFill>
                <a:latin typeface="Lustria"/>
                <a:ea typeface="Lustria"/>
                <a:cs typeface="Lustria"/>
                <a:sym typeface="Lustria"/>
              </a:defRPr>
            </a:lvl6pPr>
            <a:lvl7pPr indent="0" lvl="6" marL="0" algn="ctr">
              <a:spcBef>
                <a:spcPts val="0"/>
              </a:spcBef>
              <a:buNone/>
              <a:defRPr b="0" i="0" sz="1200" u="none" cap="none" strike="noStrike">
                <a:solidFill>
                  <a:schemeClr val="lt1"/>
                </a:solidFill>
                <a:latin typeface="Lustria"/>
                <a:ea typeface="Lustria"/>
                <a:cs typeface="Lustria"/>
                <a:sym typeface="Lustria"/>
              </a:defRPr>
            </a:lvl7pPr>
            <a:lvl8pPr indent="0" lvl="7" marL="0" algn="ctr">
              <a:spcBef>
                <a:spcPts val="0"/>
              </a:spcBef>
              <a:buNone/>
              <a:defRPr b="0" i="0" sz="1200" u="none" cap="none" strike="noStrike">
                <a:solidFill>
                  <a:schemeClr val="lt1"/>
                </a:solidFill>
                <a:latin typeface="Lustria"/>
                <a:ea typeface="Lustria"/>
                <a:cs typeface="Lustria"/>
                <a:sym typeface="Lustria"/>
              </a:defRPr>
            </a:lvl8pPr>
            <a:lvl9pPr indent="0" lvl="8" marL="0" algn="ctr">
              <a:spcBef>
                <a:spcPts val="0"/>
              </a:spcBef>
              <a:buNone/>
              <a:defRPr b="0" i="0" sz="1200" u="none" cap="none" strike="noStrike">
                <a:solidFill>
                  <a:schemeClr val="lt1"/>
                </a:solidFill>
                <a:latin typeface="Lustria"/>
                <a:ea typeface="Lustria"/>
                <a:cs typeface="Lustria"/>
                <a:sym typeface="Lustria"/>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106" name="Shape 106"/>
        <p:cNvGrpSpPr/>
        <p:nvPr/>
      </p:nvGrpSpPr>
      <p:grpSpPr>
        <a:xfrm>
          <a:off x="0" y="0"/>
          <a:ext cx="0" cy="0"/>
          <a:chOff x="0" y="0"/>
          <a:chExt cx="0" cy="0"/>
        </a:xfrm>
      </p:grpSpPr>
      <p:pic>
        <p:nvPicPr>
          <p:cNvPr descr="overlay-ruleShadow.png" id="107" name="Google Shape;107;p34"/>
          <p:cNvPicPr preferRelativeResize="0"/>
          <p:nvPr/>
        </p:nvPicPr>
        <p:blipFill rotWithShape="1">
          <a:blip r:embed="rId2">
            <a:alphaModFix/>
          </a:blip>
          <a:srcRect b="0" l="0" r="0" t="0"/>
          <a:stretch/>
        </p:blipFill>
        <p:spPr>
          <a:xfrm>
            <a:off x="0" y="1307592"/>
            <a:ext cx="9144000" cy="125016"/>
          </a:xfrm>
          <a:prstGeom prst="rect">
            <a:avLst/>
          </a:prstGeom>
          <a:noFill/>
          <a:ln>
            <a:noFill/>
          </a:ln>
        </p:spPr>
      </p:pic>
      <p:pic>
        <p:nvPicPr>
          <p:cNvPr descr="Overlay-FullBackground.jpg" id="108" name="Google Shape;108;p34"/>
          <p:cNvPicPr preferRelativeResize="0"/>
          <p:nvPr/>
        </p:nvPicPr>
        <p:blipFill rotWithShape="1">
          <a:blip r:embed="rId3">
            <a:alphaModFix/>
          </a:blip>
          <a:srcRect b="0" l="0" r="0" t="23333"/>
          <a:stretch/>
        </p:blipFill>
        <p:spPr>
          <a:xfrm>
            <a:off x="0" y="1425388"/>
            <a:ext cx="9144000" cy="5432612"/>
          </a:xfrm>
          <a:prstGeom prst="rect">
            <a:avLst/>
          </a:prstGeom>
          <a:noFill/>
          <a:ln>
            <a:noFill/>
          </a:ln>
        </p:spPr>
      </p:pic>
      <p:sp>
        <p:nvSpPr>
          <p:cNvPr id="109" name="Google Shape;109;p34"/>
          <p:cNvSpPr txBox="1"/>
          <p:nvPr>
            <p:ph type="title"/>
          </p:nvPr>
        </p:nvSpPr>
        <p:spPr>
          <a:xfrm>
            <a:off x="779463" y="62753"/>
            <a:ext cx="7583488" cy="1283167"/>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Clr>
                <a:schemeClr val="lt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10" name="Google Shape;110;p34"/>
          <p:cNvSpPr txBox="1"/>
          <p:nvPr>
            <p:ph idx="1" type="body"/>
          </p:nvPr>
        </p:nvSpPr>
        <p:spPr>
          <a:xfrm rot="5400000">
            <a:off x="2422525" y="185737"/>
            <a:ext cx="4297363" cy="7583488"/>
          </a:xfrm>
          <a:prstGeom prst="rect">
            <a:avLst/>
          </a:prstGeom>
          <a:noFill/>
          <a:ln>
            <a:noFill/>
          </a:ln>
        </p:spPr>
        <p:txBody>
          <a:bodyPr anchorCtr="0" anchor="t" bIns="45700" lIns="91425" spcFirstLastPara="1" rIns="91425" wrap="square" tIns="45700">
            <a:normAutofit/>
          </a:bodyPr>
          <a:lstStyle>
            <a:lvl1pPr indent="-342900" lvl="0" marL="457200" algn="l">
              <a:spcBef>
                <a:spcPts val="2000"/>
              </a:spcBef>
              <a:spcAft>
                <a:spcPts val="0"/>
              </a:spcAft>
              <a:buClr>
                <a:schemeClr val="dk2"/>
              </a:buClr>
              <a:buSzPts val="1800"/>
              <a:buChar char="•"/>
              <a:defRPr/>
            </a:lvl1pPr>
            <a:lvl2pPr indent="-342900" lvl="1" marL="914400" algn="l">
              <a:spcBef>
                <a:spcPts val="600"/>
              </a:spcBef>
              <a:spcAft>
                <a:spcPts val="0"/>
              </a:spcAft>
              <a:buSzPts val="1800"/>
              <a:buChar char="•"/>
              <a:defRPr/>
            </a:lvl2pPr>
            <a:lvl3pPr indent="-342900" lvl="2" marL="1371600" algn="l">
              <a:spcBef>
                <a:spcPts val="600"/>
              </a:spcBef>
              <a:spcAft>
                <a:spcPts val="0"/>
              </a:spcAft>
              <a:buClr>
                <a:schemeClr val="dk2"/>
              </a:buClr>
              <a:buSzPts val="1800"/>
              <a:buChar char="•"/>
              <a:defRPr/>
            </a:lvl3pPr>
            <a:lvl4pPr indent="-342900" lvl="3" marL="1828800" algn="l">
              <a:spcBef>
                <a:spcPts val="600"/>
              </a:spcBef>
              <a:spcAft>
                <a:spcPts val="0"/>
              </a:spcAft>
              <a:buSzPts val="1800"/>
              <a:buChar char="•"/>
              <a:defRPr/>
            </a:lvl4pPr>
            <a:lvl5pPr indent="-342900" lvl="4" marL="2286000" algn="l">
              <a:spcBef>
                <a:spcPts val="600"/>
              </a:spcBef>
              <a:spcAft>
                <a:spcPts val="0"/>
              </a:spcAft>
              <a:buClr>
                <a:schemeClr val="dk2"/>
              </a:buClr>
              <a:buSzPts val="1800"/>
              <a:buChar char="•"/>
              <a:defRPr/>
            </a:lvl5pPr>
            <a:lvl6pPr indent="-342900" lvl="5" marL="2743200" algn="l">
              <a:spcBef>
                <a:spcPts val="360"/>
              </a:spcBef>
              <a:spcAft>
                <a:spcPts val="0"/>
              </a:spcAft>
              <a:buSzPts val="1800"/>
              <a:buChar char="•"/>
              <a:defRPr/>
            </a:lvl6pPr>
            <a:lvl7pPr indent="-342900" lvl="6" marL="3200400" algn="l">
              <a:spcBef>
                <a:spcPts val="360"/>
              </a:spcBef>
              <a:spcAft>
                <a:spcPts val="0"/>
              </a:spcAft>
              <a:buClr>
                <a:schemeClr val="dk2"/>
              </a:buClr>
              <a:buSzPts val="1800"/>
              <a:buChar char="•"/>
              <a:defRPr/>
            </a:lvl7pPr>
            <a:lvl8pPr indent="-342900" lvl="7" marL="3657600" algn="l">
              <a:spcBef>
                <a:spcPts val="360"/>
              </a:spcBef>
              <a:spcAft>
                <a:spcPts val="0"/>
              </a:spcAft>
              <a:buSzPts val="1800"/>
              <a:buChar char="•"/>
              <a:defRPr/>
            </a:lvl8pPr>
            <a:lvl9pPr indent="-342900" lvl="8" marL="4114800" algn="l">
              <a:spcBef>
                <a:spcPts val="360"/>
              </a:spcBef>
              <a:spcAft>
                <a:spcPts val="0"/>
              </a:spcAft>
              <a:buClr>
                <a:schemeClr val="dk2"/>
              </a:buClr>
              <a:buSzPts val="1800"/>
              <a:buChar char="•"/>
              <a:defRPr/>
            </a:lvl9pPr>
          </a:lstStyle>
          <a:p/>
        </p:txBody>
      </p:sp>
      <p:sp>
        <p:nvSpPr>
          <p:cNvPr id="111" name="Google Shape;111;p34"/>
          <p:cNvSpPr txBox="1"/>
          <p:nvPr>
            <p:ph idx="10" type="dt"/>
          </p:nvPr>
        </p:nvSpPr>
        <p:spPr>
          <a:xfrm>
            <a:off x="6732494" y="6356350"/>
            <a:ext cx="2133600" cy="365125"/>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12" name="Google Shape;112;p34"/>
          <p:cNvSpPr txBox="1"/>
          <p:nvPr>
            <p:ph idx="11" type="ftr"/>
          </p:nvPr>
        </p:nvSpPr>
        <p:spPr>
          <a:xfrm>
            <a:off x="242047" y="6356350"/>
            <a:ext cx="2895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13" name="Google Shape;113;p34"/>
          <p:cNvSpPr txBox="1"/>
          <p:nvPr>
            <p:ph idx="12" type="sldNum"/>
          </p:nvPr>
        </p:nvSpPr>
        <p:spPr>
          <a:xfrm>
            <a:off x="4267200" y="6356350"/>
            <a:ext cx="609600" cy="365125"/>
          </a:xfrm>
          <a:prstGeom prst="rect">
            <a:avLst/>
          </a:prstGeom>
          <a:noFill/>
          <a:ln>
            <a:noFill/>
          </a:ln>
        </p:spPr>
        <p:txBody>
          <a:bodyPr anchorCtr="0" anchor="ctr" bIns="45700" lIns="91425" spcFirstLastPara="1" rIns="91425" wrap="square" tIns="45700">
            <a:noAutofit/>
          </a:bodyPr>
          <a:lstStyle>
            <a:lvl1pPr indent="0" lvl="0" marL="0" algn="ctr">
              <a:spcBef>
                <a:spcPts val="0"/>
              </a:spcBef>
              <a:buNone/>
              <a:defRPr/>
            </a:lvl1pPr>
            <a:lvl2pPr indent="0" lvl="1" marL="0" algn="ctr">
              <a:spcBef>
                <a:spcPts val="0"/>
              </a:spcBef>
              <a:buNone/>
              <a:defRPr/>
            </a:lvl2pPr>
            <a:lvl3pPr indent="0" lvl="2" marL="0" algn="ctr">
              <a:spcBef>
                <a:spcPts val="0"/>
              </a:spcBef>
              <a:buNone/>
              <a:defRPr/>
            </a:lvl3pPr>
            <a:lvl4pPr indent="0" lvl="3" marL="0" algn="ctr">
              <a:spcBef>
                <a:spcPts val="0"/>
              </a:spcBef>
              <a:buNone/>
              <a:defRPr/>
            </a:lvl4pPr>
            <a:lvl5pPr indent="0" lvl="4" marL="0" algn="ctr">
              <a:spcBef>
                <a:spcPts val="0"/>
              </a:spcBef>
              <a:buNone/>
              <a:defRPr/>
            </a:lvl5pPr>
            <a:lvl6pPr indent="0" lvl="5" marL="0" algn="ctr">
              <a:spcBef>
                <a:spcPts val="0"/>
              </a:spcBef>
              <a:buNone/>
              <a:defRPr/>
            </a:lvl6pPr>
            <a:lvl7pPr indent="0" lvl="6" marL="0" algn="ctr">
              <a:spcBef>
                <a:spcPts val="0"/>
              </a:spcBef>
              <a:buNone/>
              <a:defRPr/>
            </a:lvl7pPr>
            <a:lvl8pPr indent="0" lvl="7" marL="0" algn="ctr">
              <a:spcBef>
                <a:spcPts val="0"/>
              </a:spcBef>
              <a:buNone/>
              <a:defRPr/>
            </a:lvl8pPr>
            <a:lvl9pPr indent="0" lvl="8" marL="0" algn="ctr">
              <a:spcBef>
                <a:spcPts val="0"/>
              </a:spcBef>
              <a:buNone/>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114" name="Shape 114"/>
        <p:cNvGrpSpPr/>
        <p:nvPr/>
      </p:nvGrpSpPr>
      <p:grpSpPr>
        <a:xfrm>
          <a:off x="0" y="0"/>
          <a:ext cx="0" cy="0"/>
          <a:chOff x="0" y="0"/>
          <a:chExt cx="0" cy="0"/>
        </a:xfrm>
      </p:grpSpPr>
      <p:pic>
        <p:nvPicPr>
          <p:cNvPr descr="Overlay-FullBackground.jpg" id="115" name="Google Shape;115;p35"/>
          <p:cNvPicPr preferRelativeResize="0"/>
          <p:nvPr/>
        </p:nvPicPr>
        <p:blipFill rotWithShape="1">
          <a:blip r:embed="rId2">
            <a:alphaModFix/>
          </a:blip>
          <a:srcRect b="0" l="0" r="14718" t="0"/>
          <a:stretch/>
        </p:blipFill>
        <p:spPr>
          <a:xfrm>
            <a:off x="0" y="4482"/>
            <a:ext cx="7798112" cy="6858000"/>
          </a:xfrm>
          <a:prstGeom prst="rect">
            <a:avLst/>
          </a:prstGeom>
          <a:noFill/>
          <a:ln>
            <a:noFill/>
          </a:ln>
        </p:spPr>
      </p:pic>
      <p:sp>
        <p:nvSpPr>
          <p:cNvPr id="116" name="Google Shape;116;p35"/>
          <p:cNvSpPr txBox="1"/>
          <p:nvPr>
            <p:ph type="title"/>
          </p:nvPr>
        </p:nvSpPr>
        <p:spPr>
          <a:xfrm rot="5400000">
            <a:off x="5623719" y="2682081"/>
            <a:ext cx="5668963" cy="12192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lt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17" name="Google Shape;117;p35"/>
          <p:cNvSpPr txBox="1"/>
          <p:nvPr>
            <p:ph idx="1" type="body"/>
          </p:nvPr>
        </p:nvSpPr>
        <p:spPr>
          <a:xfrm rot="5400000">
            <a:off x="1136649" y="100013"/>
            <a:ext cx="5668963" cy="6383337"/>
          </a:xfrm>
          <a:prstGeom prst="rect">
            <a:avLst/>
          </a:prstGeom>
          <a:noFill/>
          <a:ln>
            <a:noFill/>
          </a:ln>
        </p:spPr>
        <p:txBody>
          <a:bodyPr anchorCtr="0" anchor="t" bIns="45700" lIns="91425" spcFirstLastPara="1" rIns="91425" wrap="square" tIns="45700">
            <a:normAutofit/>
          </a:bodyPr>
          <a:lstStyle>
            <a:lvl1pPr indent="-342900" lvl="0" marL="457200" algn="l">
              <a:spcBef>
                <a:spcPts val="2000"/>
              </a:spcBef>
              <a:spcAft>
                <a:spcPts val="0"/>
              </a:spcAft>
              <a:buClr>
                <a:schemeClr val="dk2"/>
              </a:buClr>
              <a:buSzPts val="1800"/>
              <a:buChar char="•"/>
              <a:defRPr/>
            </a:lvl1pPr>
            <a:lvl2pPr indent="-342900" lvl="1" marL="914400" algn="l">
              <a:spcBef>
                <a:spcPts val="600"/>
              </a:spcBef>
              <a:spcAft>
                <a:spcPts val="0"/>
              </a:spcAft>
              <a:buSzPts val="1800"/>
              <a:buChar char="•"/>
              <a:defRPr/>
            </a:lvl2pPr>
            <a:lvl3pPr indent="-342900" lvl="2" marL="1371600" algn="l">
              <a:spcBef>
                <a:spcPts val="600"/>
              </a:spcBef>
              <a:spcAft>
                <a:spcPts val="0"/>
              </a:spcAft>
              <a:buClr>
                <a:schemeClr val="dk2"/>
              </a:buClr>
              <a:buSzPts val="1800"/>
              <a:buChar char="•"/>
              <a:defRPr/>
            </a:lvl3pPr>
            <a:lvl4pPr indent="-342900" lvl="3" marL="1828800" algn="l">
              <a:spcBef>
                <a:spcPts val="600"/>
              </a:spcBef>
              <a:spcAft>
                <a:spcPts val="0"/>
              </a:spcAft>
              <a:buSzPts val="1800"/>
              <a:buChar char="•"/>
              <a:defRPr/>
            </a:lvl4pPr>
            <a:lvl5pPr indent="-342900" lvl="4" marL="2286000" algn="l">
              <a:spcBef>
                <a:spcPts val="600"/>
              </a:spcBef>
              <a:spcAft>
                <a:spcPts val="0"/>
              </a:spcAft>
              <a:buClr>
                <a:schemeClr val="dk2"/>
              </a:buClr>
              <a:buSzPts val="1800"/>
              <a:buChar char="•"/>
              <a:defRPr/>
            </a:lvl5pPr>
            <a:lvl6pPr indent="-342900" lvl="5" marL="2743200" algn="l">
              <a:spcBef>
                <a:spcPts val="360"/>
              </a:spcBef>
              <a:spcAft>
                <a:spcPts val="0"/>
              </a:spcAft>
              <a:buSzPts val="1800"/>
              <a:buChar char="•"/>
              <a:defRPr/>
            </a:lvl6pPr>
            <a:lvl7pPr indent="-342900" lvl="6" marL="3200400" algn="l">
              <a:spcBef>
                <a:spcPts val="360"/>
              </a:spcBef>
              <a:spcAft>
                <a:spcPts val="0"/>
              </a:spcAft>
              <a:buClr>
                <a:schemeClr val="dk2"/>
              </a:buClr>
              <a:buSzPts val="1800"/>
              <a:buChar char="•"/>
              <a:defRPr/>
            </a:lvl7pPr>
            <a:lvl8pPr indent="-342900" lvl="7" marL="3657600" algn="l">
              <a:spcBef>
                <a:spcPts val="360"/>
              </a:spcBef>
              <a:spcAft>
                <a:spcPts val="0"/>
              </a:spcAft>
              <a:buSzPts val="1800"/>
              <a:buChar char="•"/>
              <a:defRPr/>
            </a:lvl8pPr>
            <a:lvl9pPr indent="-342900" lvl="8" marL="4114800" algn="l">
              <a:spcBef>
                <a:spcPts val="360"/>
              </a:spcBef>
              <a:spcAft>
                <a:spcPts val="0"/>
              </a:spcAft>
              <a:buClr>
                <a:schemeClr val="dk2"/>
              </a:buClr>
              <a:buSzPts val="1800"/>
              <a:buChar char="•"/>
              <a:defRPr/>
            </a:lvl9pPr>
          </a:lstStyle>
          <a:p/>
        </p:txBody>
      </p:sp>
      <p:sp>
        <p:nvSpPr>
          <p:cNvPr id="118" name="Google Shape;118;p35"/>
          <p:cNvSpPr txBox="1"/>
          <p:nvPr>
            <p:ph idx="10" type="dt"/>
          </p:nvPr>
        </p:nvSpPr>
        <p:spPr>
          <a:xfrm>
            <a:off x="7924800" y="6356350"/>
            <a:ext cx="1066800" cy="365125"/>
          </a:xfrm>
          <a:prstGeom prst="rect">
            <a:avLst/>
          </a:prstGeom>
          <a:noFill/>
          <a:ln>
            <a:noFill/>
          </a:ln>
          <a:effectLst>
            <a:outerShdw blurRad="50800" rotWithShape="0" algn="tl" dir="2700000" dist="38100">
              <a:srgbClr val="000000">
                <a:alpha val="40000"/>
              </a:srgbClr>
            </a:outerShdw>
          </a:effectLst>
        </p:spPr>
        <p:txBody>
          <a:bodyPr anchorCtr="0" anchor="ctr" bIns="45700" lIns="91425" spcFirstLastPara="1" rIns="91425" wrap="square" tIns="45700">
            <a:noAutofit/>
          </a:bodyPr>
          <a:lstStyle>
            <a:lvl1pPr lvl="0" algn="r">
              <a:spcBef>
                <a:spcPts val="0"/>
              </a:spcBef>
              <a:spcAft>
                <a:spcPts val="0"/>
              </a:spcAft>
              <a:buSzPts val="1400"/>
              <a:buNone/>
              <a:defRPr sz="1200">
                <a:solidFill>
                  <a:schemeClr val="lt1"/>
                </a:solidFill>
                <a:latin typeface="Lustria"/>
                <a:ea typeface="Lustria"/>
                <a:cs typeface="Lustria"/>
                <a:sym typeface="Lustria"/>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19" name="Google Shape;119;p35"/>
          <p:cNvSpPr txBox="1"/>
          <p:nvPr>
            <p:ph idx="11" type="ftr"/>
          </p:nvPr>
        </p:nvSpPr>
        <p:spPr>
          <a:xfrm>
            <a:off x="242047" y="6356350"/>
            <a:ext cx="2895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20" name="Google Shape;120;p35"/>
          <p:cNvSpPr txBox="1"/>
          <p:nvPr>
            <p:ph idx="12" type="sldNum"/>
          </p:nvPr>
        </p:nvSpPr>
        <p:spPr>
          <a:xfrm>
            <a:off x="4267200" y="6356350"/>
            <a:ext cx="609600" cy="365125"/>
          </a:xfrm>
          <a:prstGeom prst="rect">
            <a:avLst/>
          </a:prstGeom>
          <a:noFill/>
          <a:ln>
            <a:noFill/>
          </a:ln>
        </p:spPr>
        <p:txBody>
          <a:bodyPr anchorCtr="0" anchor="ctr" bIns="45700" lIns="91425" spcFirstLastPara="1" rIns="91425" wrap="square" tIns="45700">
            <a:noAutofit/>
          </a:bodyPr>
          <a:lstStyle>
            <a:lvl1pPr indent="0" lvl="0" marL="0" algn="ctr">
              <a:spcBef>
                <a:spcPts val="0"/>
              </a:spcBef>
              <a:buNone/>
              <a:defRPr/>
            </a:lvl1pPr>
            <a:lvl2pPr indent="0" lvl="1" marL="0" algn="ctr">
              <a:spcBef>
                <a:spcPts val="0"/>
              </a:spcBef>
              <a:buNone/>
              <a:defRPr/>
            </a:lvl2pPr>
            <a:lvl3pPr indent="0" lvl="2" marL="0" algn="ctr">
              <a:spcBef>
                <a:spcPts val="0"/>
              </a:spcBef>
              <a:buNone/>
              <a:defRPr/>
            </a:lvl3pPr>
            <a:lvl4pPr indent="0" lvl="3" marL="0" algn="ctr">
              <a:spcBef>
                <a:spcPts val="0"/>
              </a:spcBef>
              <a:buNone/>
              <a:defRPr/>
            </a:lvl4pPr>
            <a:lvl5pPr indent="0" lvl="4" marL="0" algn="ctr">
              <a:spcBef>
                <a:spcPts val="0"/>
              </a:spcBef>
              <a:buNone/>
              <a:defRPr/>
            </a:lvl5pPr>
            <a:lvl6pPr indent="0" lvl="5" marL="0" algn="ctr">
              <a:spcBef>
                <a:spcPts val="0"/>
              </a:spcBef>
              <a:buNone/>
              <a:defRPr/>
            </a:lvl6pPr>
            <a:lvl7pPr indent="0" lvl="6" marL="0" algn="ctr">
              <a:spcBef>
                <a:spcPts val="0"/>
              </a:spcBef>
              <a:buNone/>
              <a:defRPr/>
            </a:lvl7pPr>
            <a:lvl8pPr indent="0" lvl="7" marL="0" algn="ctr">
              <a:spcBef>
                <a:spcPts val="0"/>
              </a:spcBef>
              <a:buNone/>
              <a:defRPr/>
            </a:lvl8pPr>
            <a:lvl9pPr indent="0" lvl="8" marL="0" algn="ctr">
              <a:spcBef>
                <a:spcPts val="0"/>
              </a:spcBef>
              <a:buNone/>
              <a:defRPr/>
            </a:lvl9pPr>
          </a:lstStyle>
          <a:p>
            <a:pPr indent="0" lvl="0" marL="0" rtl="0" algn="ctr">
              <a:spcBef>
                <a:spcPts val="0"/>
              </a:spcBef>
              <a:spcAft>
                <a:spcPts val="0"/>
              </a:spcAft>
              <a:buNone/>
            </a:pPr>
            <a:fld id="{00000000-1234-1234-1234-123412341234}" type="slidenum">
              <a:rPr lang="en-US"/>
              <a:t>‹#›</a:t>
            </a:fld>
            <a:endParaRPr/>
          </a:p>
        </p:txBody>
      </p:sp>
      <p:pic>
        <p:nvPicPr>
          <p:cNvPr descr="overlay-ruleShadow.png" id="121" name="Google Shape;121;p35"/>
          <p:cNvPicPr preferRelativeResize="0"/>
          <p:nvPr/>
        </p:nvPicPr>
        <p:blipFill rotWithShape="1">
          <a:blip r:embed="rId3">
            <a:alphaModFix/>
          </a:blip>
          <a:srcRect b="0" l="0" r="25031" t="0"/>
          <a:stretch/>
        </p:blipFill>
        <p:spPr>
          <a:xfrm flipH="1" rot="5400000">
            <a:off x="4421262" y="3365075"/>
            <a:ext cx="6855164" cy="125016"/>
          </a:xfrm>
          <a:prstGeom prst="rect">
            <a:avLst/>
          </a:prstGeom>
          <a:noFill/>
          <a:ln>
            <a:noFill/>
          </a:ln>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19" name="Shape 19"/>
        <p:cNvGrpSpPr/>
        <p:nvPr/>
      </p:nvGrpSpPr>
      <p:grpSpPr>
        <a:xfrm>
          <a:off x="0" y="0"/>
          <a:ext cx="0" cy="0"/>
          <a:chOff x="0" y="0"/>
          <a:chExt cx="0" cy="0"/>
        </a:xfrm>
      </p:grpSpPr>
      <p:pic>
        <p:nvPicPr>
          <p:cNvPr descr="Overlay-FullBackground.jpg" id="20" name="Google Shape;20;p23"/>
          <p:cNvPicPr preferRelativeResize="0"/>
          <p:nvPr/>
        </p:nvPicPr>
        <p:blipFill rotWithShape="1">
          <a:blip r:embed="rId2">
            <a:alphaModFix/>
          </a:blip>
          <a:srcRect b="0" l="50000" r="0" t="0"/>
          <a:stretch/>
        </p:blipFill>
        <p:spPr>
          <a:xfrm>
            <a:off x="4572000" y="4482"/>
            <a:ext cx="4572000" cy="6858000"/>
          </a:xfrm>
          <a:prstGeom prst="rect">
            <a:avLst/>
          </a:prstGeom>
          <a:noFill/>
          <a:ln>
            <a:noFill/>
          </a:ln>
        </p:spPr>
      </p:pic>
      <p:pic>
        <p:nvPicPr>
          <p:cNvPr descr="overlay-ruleShadow.png" id="21" name="Google Shape;21;p23"/>
          <p:cNvPicPr preferRelativeResize="0"/>
          <p:nvPr/>
        </p:nvPicPr>
        <p:blipFill rotWithShape="1">
          <a:blip r:embed="rId3">
            <a:alphaModFix/>
          </a:blip>
          <a:srcRect b="0" l="0" r="25031" t="0"/>
          <a:stretch/>
        </p:blipFill>
        <p:spPr>
          <a:xfrm rot="-5400000">
            <a:off x="1086391" y="3365075"/>
            <a:ext cx="6855164" cy="125016"/>
          </a:xfrm>
          <a:prstGeom prst="rect">
            <a:avLst/>
          </a:prstGeom>
          <a:noFill/>
          <a:ln>
            <a:noFill/>
          </a:ln>
        </p:spPr>
      </p:pic>
      <p:sp>
        <p:nvSpPr>
          <p:cNvPr id="22" name="Google Shape;22;p23"/>
          <p:cNvSpPr txBox="1"/>
          <p:nvPr>
            <p:ph type="title"/>
          </p:nvPr>
        </p:nvSpPr>
        <p:spPr>
          <a:xfrm>
            <a:off x="301752" y="274320"/>
            <a:ext cx="3959352" cy="1691640"/>
          </a:xfrm>
          <a:prstGeom prst="rect">
            <a:avLst/>
          </a:prstGeom>
          <a:noFill/>
          <a:ln>
            <a:noFill/>
          </a:ln>
        </p:spPr>
        <p:txBody>
          <a:bodyPr anchorCtr="0" anchor="b" bIns="45700" lIns="91425" spcFirstLastPara="1" rIns="91425" wrap="square" tIns="45700">
            <a:noAutofit/>
          </a:bodyPr>
          <a:lstStyle>
            <a:lvl1pPr lvl="0" algn="ctr">
              <a:spcBef>
                <a:spcPts val="0"/>
              </a:spcBef>
              <a:spcAft>
                <a:spcPts val="0"/>
              </a:spcAft>
              <a:buClr>
                <a:schemeClr val="lt1"/>
              </a:buClr>
              <a:buSzPts val="3600"/>
              <a:buFont typeface="Libre Baskerville"/>
              <a:buNone/>
              <a:defRPr sz="3600">
                <a:solidFill>
                  <a:schemeClr val="lt1"/>
                </a:solidFill>
                <a:latin typeface="Libre Baskerville"/>
                <a:ea typeface="Libre Baskerville"/>
                <a:cs typeface="Libre Baskerville"/>
                <a:sym typeface="Libre Baskervill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3" name="Google Shape;23;p23"/>
          <p:cNvSpPr/>
          <p:nvPr>
            <p:ph idx="2" type="pic"/>
          </p:nvPr>
        </p:nvSpPr>
        <p:spPr>
          <a:xfrm>
            <a:off x="4864608" y="264907"/>
            <a:ext cx="3959352" cy="6328186"/>
          </a:xfrm>
          <a:prstGeom prst="rect">
            <a:avLst/>
          </a:prstGeom>
          <a:solidFill>
            <a:srgbClr val="7F7F7F"/>
          </a:solidFill>
          <a:ln>
            <a:noFill/>
          </a:ln>
          <a:effectLst>
            <a:outerShdw blurRad="50800" rotWithShape="0" algn="tl">
              <a:schemeClr val="lt1">
                <a:alpha val="40000"/>
              </a:schemeClr>
            </a:outerShdw>
          </a:effectLst>
        </p:spPr>
        <p:txBody>
          <a:bodyPr anchorCtr="0" anchor="t" bIns="45700" lIns="91425" spcFirstLastPara="1" rIns="91425" wrap="square" tIns="45700">
            <a:normAutofit/>
          </a:bodyPr>
          <a:lstStyle>
            <a:lvl1pPr lvl="0" marR="0" rtl="0" algn="ctr">
              <a:spcBef>
                <a:spcPts val="2000"/>
              </a:spcBef>
              <a:spcAft>
                <a:spcPts val="0"/>
              </a:spcAft>
              <a:buClr>
                <a:schemeClr val="dk2"/>
              </a:buClr>
              <a:buSzPts val="2400"/>
              <a:buFont typeface="Lustria"/>
              <a:buNone/>
              <a:defRPr b="0" i="0" sz="2400" u="none" cap="none" strike="noStrike">
                <a:solidFill>
                  <a:schemeClr val="dk2"/>
                </a:solidFill>
                <a:latin typeface="Lustria"/>
                <a:ea typeface="Lustria"/>
                <a:cs typeface="Lustria"/>
                <a:sym typeface="Lustria"/>
              </a:defRPr>
            </a:lvl1pPr>
            <a:lvl2pPr lvl="1" marR="0" rtl="0" algn="l">
              <a:spcBef>
                <a:spcPts val="600"/>
              </a:spcBef>
              <a:spcAft>
                <a:spcPts val="0"/>
              </a:spcAft>
              <a:buClr>
                <a:srgbClr val="848484"/>
              </a:buClr>
              <a:buSzPts val="2800"/>
              <a:buFont typeface="Lustria"/>
              <a:buNone/>
              <a:defRPr b="0" i="0" sz="2800" u="none" cap="none" strike="noStrike">
                <a:solidFill>
                  <a:schemeClr val="dk2"/>
                </a:solidFill>
                <a:latin typeface="Lustria"/>
                <a:ea typeface="Lustria"/>
                <a:cs typeface="Lustria"/>
                <a:sym typeface="Lustria"/>
              </a:defRPr>
            </a:lvl2pPr>
            <a:lvl3pPr lvl="2" marR="0" rtl="0" algn="l">
              <a:spcBef>
                <a:spcPts val="600"/>
              </a:spcBef>
              <a:spcAft>
                <a:spcPts val="0"/>
              </a:spcAft>
              <a:buClr>
                <a:schemeClr val="dk2"/>
              </a:buClr>
              <a:buSzPts val="2400"/>
              <a:buFont typeface="Lustria"/>
              <a:buNone/>
              <a:defRPr b="0" i="0" sz="2400" u="none" cap="none" strike="noStrike">
                <a:solidFill>
                  <a:schemeClr val="dk2"/>
                </a:solidFill>
                <a:latin typeface="Lustria"/>
                <a:ea typeface="Lustria"/>
                <a:cs typeface="Lustria"/>
                <a:sym typeface="Lustria"/>
              </a:defRPr>
            </a:lvl3pPr>
            <a:lvl4pPr lvl="3" marR="0" rtl="0" algn="l">
              <a:spcBef>
                <a:spcPts val="600"/>
              </a:spcBef>
              <a:spcAft>
                <a:spcPts val="0"/>
              </a:spcAft>
              <a:buClr>
                <a:srgbClr val="848484"/>
              </a:buClr>
              <a:buSzPts val="2000"/>
              <a:buFont typeface="Lustria"/>
              <a:buNone/>
              <a:defRPr b="0" i="0" sz="2000" u="none" cap="none" strike="noStrike">
                <a:solidFill>
                  <a:schemeClr val="dk2"/>
                </a:solidFill>
                <a:latin typeface="Lustria"/>
                <a:ea typeface="Lustria"/>
                <a:cs typeface="Lustria"/>
                <a:sym typeface="Lustria"/>
              </a:defRPr>
            </a:lvl4pPr>
            <a:lvl5pPr lvl="4" marR="0" rtl="0" algn="l">
              <a:spcBef>
                <a:spcPts val="600"/>
              </a:spcBef>
              <a:spcAft>
                <a:spcPts val="0"/>
              </a:spcAft>
              <a:buClr>
                <a:schemeClr val="dk2"/>
              </a:buClr>
              <a:buSzPts val="2000"/>
              <a:buFont typeface="Lustria"/>
              <a:buNone/>
              <a:defRPr b="0" i="0" sz="2000" u="none" cap="none" strike="noStrike">
                <a:solidFill>
                  <a:schemeClr val="dk2"/>
                </a:solidFill>
                <a:latin typeface="Lustria"/>
                <a:ea typeface="Lustria"/>
                <a:cs typeface="Lustria"/>
                <a:sym typeface="Lustria"/>
              </a:defRPr>
            </a:lvl5pPr>
            <a:lvl6pPr lvl="5" marR="0" rtl="0" algn="l">
              <a:spcBef>
                <a:spcPts val="400"/>
              </a:spcBef>
              <a:spcAft>
                <a:spcPts val="0"/>
              </a:spcAft>
              <a:buClr>
                <a:srgbClr val="848484"/>
              </a:buClr>
              <a:buSzPts val="2000"/>
              <a:buFont typeface="Arial"/>
              <a:buNone/>
              <a:defRPr b="0" i="0" sz="2000" u="none" cap="none" strike="noStrike">
                <a:solidFill>
                  <a:schemeClr val="dk2"/>
                </a:solidFill>
                <a:latin typeface="Lustria"/>
                <a:ea typeface="Lustria"/>
                <a:cs typeface="Lustria"/>
                <a:sym typeface="Lustria"/>
              </a:defRPr>
            </a:lvl6pPr>
            <a:lvl7pPr lvl="6" marR="0" rtl="0" algn="l">
              <a:spcBef>
                <a:spcPts val="400"/>
              </a:spcBef>
              <a:spcAft>
                <a:spcPts val="0"/>
              </a:spcAft>
              <a:buClr>
                <a:schemeClr val="dk2"/>
              </a:buClr>
              <a:buSzPts val="2000"/>
              <a:buFont typeface="Arial"/>
              <a:buNone/>
              <a:defRPr b="0" i="0" sz="2000" u="none" cap="none" strike="noStrike">
                <a:solidFill>
                  <a:schemeClr val="dk2"/>
                </a:solidFill>
                <a:latin typeface="Lustria"/>
                <a:ea typeface="Lustria"/>
                <a:cs typeface="Lustria"/>
                <a:sym typeface="Lustria"/>
              </a:defRPr>
            </a:lvl7pPr>
            <a:lvl8pPr lvl="7" marR="0" rtl="0" algn="l">
              <a:spcBef>
                <a:spcPts val="400"/>
              </a:spcBef>
              <a:spcAft>
                <a:spcPts val="0"/>
              </a:spcAft>
              <a:buClr>
                <a:srgbClr val="848484"/>
              </a:buClr>
              <a:buSzPts val="2000"/>
              <a:buFont typeface="Arial"/>
              <a:buNone/>
              <a:defRPr b="0" i="0" sz="2000" u="none" cap="none" strike="noStrike">
                <a:solidFill>
                  <a:schemeClr val="dk2"/>
                </a:solidFill>
                <a:latin typeface="Lustria"/>
                <a:ea typeface="Lustria"/>
                <a:cs typeface="Lustria"/>
                <a:sym typeface="Lustria"/>
              </a:defRPr>
            </a:lvl8pPr>
            <a:lvl9pPr lvl="8" marR="0" rtl="0" algn="l">
              <a:spcBef>
                <a:spcPts val="400"/>
              </a:spcBef>
              <a:spcAft>
                <a:spcPts val="0"/>
              </a:spcAft>
              <a:buClr>
                <a:schemeClr val="dk2"/>
              </a:buClr>
              <a:buSzPts val="2000"/>
              <a:buFont typeface="Arial"/>
              <a:buNone/>
              <a:defRPr b="0" i="0" sz="2000" u="none" cap="none" strike="noStrike">
                <a:solidFill>
                  <a:schemeClr val="dk2"/>
                </a:solidFill>
                <a:latin typeface="Lustria"/>
                <a:ea typeface="Lustria"/>
                <a:cs typeface="Lustria"/>
                <a:sym typeface="Lustria"/>
              </a:defRPr>
            </a:lvl9pPr>
          </a:lstStyle>
          <a:p/>
        </p:txBody>
      </p:sp>
      <p:sp>
        <p:nvSpPr>
          <p:cNvPr id="24" name="Google Shape;24;p23"/>
          <p:cNvSpPr txBox="1"/>
          <p:nvPr>
            <p:ph idx="1" type="body"/>
          </p:nvPr>
        </p:nvSpPr>
        <p:spPr>
          <a:xfrm>
            <a:off x="301752" y="1970801"/>
            <a:ext cx="3959352" cy="3200400"/>
          </a:xfrm>
          <a:prstGeom prst="rect">
            <a:avLst/>
          </a:prstGeom>
          <a:noFill/>
          <a:ln>
            <a:noFill/>
          </a:ln>
          <a:effectLst>
            <a:outerShdw blurRad="50800" rotWithShape="0" algn="tl" dir="2700000" dist="38100">
              <a:srgbClr val="000000">
                <a:alpha val="40000"/>
              </a:srgbClr>
            </a:outerShdw>
          </a:effectLst>
        </p:spPr>
        <p:txBody>
          <a:bodyPr anchorCtr="0" anchor="t" bIns="45700" lIns="91425" spcFirstLastPara="1" rIns="91425" wrap="square" tIns="45700">
            <a:normAutofit/>
          </a:bodyPr>
          <a:lstStyle>
            <a:lvl1pPr indent="-228600" lvl="0" marL="457200" algn="ctr">
              <a:lnSpc>
                <a:spcPct val="110000"/>
              </a:lnSpc>
              <a:spcBef>
                <a:spcPts val="600"/>
              </a:spcBef>
              <a:spcAft>
                <a:spcPts val="0"/>
              </a:spcAft>
              <a:buClr>
                <a:schemeClr val="lt1"/>
              </a:buClr>
              <a:buSzPts val="1800"/>
              <a:buNone/>
              <a:defRPr sz="1800">
                <a:solidFill>
                  <a:schemeClr val="lt1"/>
                </a:solidFill>
                <a:latin typeface="Lustria"/>
                <a:ea typeface="Lustria"/>
                <a:cs typeface="Lustria"/>
                <a:sym typeface="Lustria"/>
              </a:defRPr>
            </a:lvl1pPr>
            <a:lvl2pPr indent="-228600" lvl="1" marL="914400" algn="l">
              <a:spcBef>
                <a:spcPts val="600"/>
              </a:spcBef>
              <a:spcAft>
                <a:spcPts val="0"/>
              </a:spcAft>
              <a:buSzPts val="1200"/>
              <a:buNone/>
              <a:defRPr sz="1200"/>
            </a:lvl2pPr>
            <a:lvl3pPr indent="-228600" lvl="2" marL="1371600" algn="l">
              <a:spcBef>
                <a:spcPts val="600"/>
              </a:spcBef>
              <a:spcAft>
                <a:spcPts val="0"/>
              </a:spcAft>
              <a:buClr>
                <a:schemeClr val="dk2"/>
              </a:buClr>
              <a:buSzPts val="1000"/>
              <a:buNone/>
              <a:defRPr sz="1000"/>
            </a:lvl3pPr>
            <a:lvl4pPr indent="-228600" lvl="3" marL="1828800" algn="l">
              <a:spcBef>
                <a:spcPts val="600"/>
              </a:spcBef>
              <a:spcAft>
                <a:spcPts val="0"/>
              </a:spcAft>
              <a:buSzPts val="900"/>
              <a:buNone/>
              <a:defRPr sz="900"/>
            </a:lvl4pPr>
            <a:lvl5pPr indent="-228600" lvl="4" marL="2286000" algn="l">
              <a:spcBef>
                <a:spcPts val="600"/>
              </a:spcBef>
              <a:spcAft>
                <a:spcPts val="0"/>
              </a:spcAft>
              <a:buClr>
                <a:schemeClr val="dk2"/>
              </a:buClr>
              <a:buSzPts val="900"/>
              <a:buNone/>
              <a:defRPr sz="900"/>
            </a:lvl5pPr>
            <a:lvl6pPr indent="-228600" lvl="5" marL="2743200" algn="l">
              <a:spcBef>
                <a:spcPts val="180"/>
              </a:spcBef>
              <a:spcAft>
                <a:spcPts val="0"/>
              </a:spcAft>
              <a:buSzPts val="900"/>
              <a:buNone/>
              <a:defRPr sz="900"/>
            </a:lvl6pPr>
            <a:lvl7pPr indent="-228600" lvl="6" marL="3200400" algn="l">
              <a:spcBef>
                <a:spcPts val="180"/>
              </a:spcBef>
              <a:spcAft>
                <a:spcPts val="0"/>
              </a:spcAft>
              <a:buClr>
                <a:schemeClr val="dk2"/>
              </a:buClr>
              <a:buSzPts val="900"/>
              <a:buNone/>
              <a:defRPr sz="900"/>
            </a:lvl7pPr>
            <a:lvl8pPr indent="-228600" lvl="7" marL="3657600" algn="l">
              <a:spcBef>
                <a:spcPts val="180"/>
              </a:spcBef>
              <a:spcAft>
                <a:spcPts val="0"/>
              </a:spcAft>
              <a:buSzPts val="900"/>
              <a:buNone/>
              <a:defRPr sz="900"/>
            </a:lvl8pPr>
            <a:lvl9pPr indent="-228600" lvl="8" marL="4114800" algn="l">
              <a:spcBef>
                <a:spcPts val="180"/>
              </a:spcBef>
              <a:spcAft>
                <a:spcPts val="0"/>
              </a:spcAft>
              <a:buClr>
                <a:schemeClr val="dk2"/>
              </a:buClr>
              <a:buSzPts val="900"/>
              <a:buNone/>
              <a:defRPr sz="900"/>
            </a:lvl9pPr>
          </a:lstStyle>
          <a:p/>
        </p:txBody>
      </p:sp>
      <p:sp>
        <p:nvSpPr>
          <p:cNvPr id="25" name="Google Shape;25;p23"/>
          <p:cNvSpPr txBox="1"/>
          <p:nvPr>
            <p:ph idx="10" type="dt"/>
          </p:nvPr>
        </p:nvSpPr>
        <p:spPr>
          <a:xfrm>
            <a:off x="2670048" y="6356350"/>
            <a:ext cx="1627632" cy="365125"/>
          </a:xfrm>
          <a:prstGeom prst="rect">
            <a:avLst/>
          </a:prstGeom>
          <a:noFill/>
          <a:ln>
            <a:noFill/>
          </a:ln>
          <a:effectLst>
            <a:outerShdw blurRad="50800" rotWithShape="0" algn="tl" dir="2700000" dist="38100">
              <a:srgbClr val="000000">
                <a:alpha val="40000"/>
              </a:srgbClr>
            </a:outerShdw>
          </a:effectLst>
        </p:spPr>
        <p:txBody>
          <a:bodyPr anchorCtr="0" anchor="ctr" bIns="45700" lIns="91425" spcFirstLastPara="1" rIns="91425" wrap="square" tIns="45700">
            <a:noAutofit/>
          </a:bodyPr>
          <a:lstStyle>
            <a:lvl1pPr lvl="0" algn="r">
              <a:spcBef>
                <a:spcPts val="0"/>
              </a:spcBef>
              <a:spcAft>
                <a:spcPts val="0"/>
              </a:spcAft>
              <a:buSzPts val="1400"/>
              <a:buNone/>
              <a:defRPr sz="1200">
                <a:solidFill>
                  <a:schemeClr val="lt1"/>
                </a:solidFill>
                <a:latin typeface="Lustria"/>
                <a:ea typeface="Lustria"/>
                <a:cs typeface="Lustria"/>
                <a:sym typeface="Lustria"/>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6" name="Google Shape;26;p23"/>
          <p:cNvSpPr txBox="1"/>
          <p:nvPr>
            <p:ph idx="11" type="ftr"/>
          </p:nvPr>
        </p:nvSpPr>
        <p:spPr>
          <a:xfrm>
            <a:off x="242047" y="6356350"/>
            <a:ext cx="1892808" cy="365125"/>
          </a:xfrm>
          <a:prstGeom prst="rect">
            <a:avLst/>
          </a:prstGeom>
          <a:noFill/>
          <a:ln>
            <a:noFill/>
          </a:ln>
          <a:effectLst>
            <a:outerShdw blurRad="50800" rotWithShape="0" algn="tl" dir="2700000" dist="38100">
              <a:srgbClr val="000000">
                <a:alpha val="40000"/>
              </a:srgbClr>
            </a:outerShdw>
          </a:effectLst>
        </p:spPr>
        <p:txBody>
          <a:bodyPr anchorCtr="0" anchor="ctr" bIns="45700" lIns="91425" spcFirstLastPara="1" rIns="91425" wrap="square" tIns="45700">
            <a:noAutofit/>
          </a:bodyPr>
          <a:lstStyle>
            <a:lvl1pPr lvl="0" algn="l">
              <a:spcBef>
                <a:spcPts val="0"/>
              </a:spcBef>
              <a:spcAft>
                <a:spcPts val="0"/>
              </a:spcAft>
              <a:buSzPts val="1400"/>
              <a:buNone/>
              <a:defRPr sz="1200">
                <a:solidFill>
                  <a:schemeClr val="lt1"/>
                </a:solidFill>
                <a:latin typeface="Lustria"/>
                <a:ea typeface="Lustria"/>
                <a:cs typeface="Lustria"/>
                <a:sym typeface="Lustria"/>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7" name="Google Shape;27;p23"/>
          <p:cNvSpPr txBox="1"/>
          <p:nvPr>
            <p:ph idx="12" type="sldNum"/>
          </p:nvPr>
        </p:nvSpPr>
        <p:spPr>
          <a:xfrm>
            <a:off x="1892808" y="5738129"/>
            <a:ext cx="758952" cy="576072"/>
          </a:xfrm>
          <a:prstGeom prst="rect">
            <a:avLst/>
          </a:prstGeom>
          <a:noFill/>
          <a:ln>
            <a:noFill/>
          </a:ln>
        </p:spPr>
        <p:txBody>
          <a:bodyPr anchorCtr="0" anchor="ctr" bIns="45700" lIns="91425" spcFirstLastPara="1" rIns="91425" wrap="square" tIns="45700">
            <a:noAutofit/>
          </a:bodyPr>
          <a:lstStyle>
            <a:lvl1pPr indent="0" lvl="0" marL="0" algn="ctr">
              <a:spcBef>
                <a:spcPts val="0"/>
              </a:spcBef>
              <a:buNone/>
              <a:defRPr b="0" i="0" sz="3600" u="none" cap="none" strike="noStrike">
                <a:solidFill>
                  <a:schemeClr val="lt1"/>
                </a:solidFill>
                <a:latin typeface="Libre Baskerville"/>
                <a:ea typeface="Libre Baskerville"/>
                <a:cs typeface="Libre Baskerville"/>
                <a:sym typeface="Libre Baskerville"/>
              </a:defRPr>
            </a:lvl1pPr>
            <a:lvl2pPr indent="0" lvl="1" marL="0" algn="ctr">
              <a:spcBef>
                <a:spcPts val="0"/>
              </a:spcBef>
              <a:buNone/>
              <a:defRPr b="0" i="0" sz="3600" u="none" cap="none" strike="noStrike">
                <a:solidFill>
                  <a:schemeClr val="lt1"/>
                </a:solidFill>
                <a:latin typeface="Libre Baskerville"/>
                <a:ea typeface="Libre Baskerville"/>
                <a:cs typeface="Libre Baskerville"/>
                <a:sym typeface="Libre Baskerville"/>
              </a:defRPr>
            </a:lvl2pPr>
            <a:lvl3pPr indent="0" lvl="2" marL="0" algn="ctr">
              <a:spcBef>
                <a:spcPts val="0"/>
              </a:spcBef>
              <a:buNone/>
              <a:defRPr b="0" i="0" sz="3600" u="none" cap="none" strike="noStrike">
                <a:solidFill>
                  <a:schemeClr val="lt1"/>
                </a:solidFill>
                <a:latin typeface="Libre Baskerville"/>
                <a:ea typeface="Libre Baskerville"/>
                <a:cs typeface="Libre Baskerville"/>
                <a:sym typeface="Libre Baskerville"/>
              </a:defRPr>
            </a:lvl3pPr>
            <a:lvl4pPr indent="0" lvl="3" marL="0" algn="ctr">
              <a:spcBef>
                <a:spcPts val="0"/>
              </a:spcBef>
              <a:buNone/>
              <a:defRPr b="0" i="0" sz="3600" u="none" cap="none" strike="noStrike">
                <a:solidFill>
                  <a:schemeClr val="lt1"/>
                </a:solidFill>
                <a:latin typeface="Libre Baskerville"/>
                <a:ea typeface="Libre Baskerville"/>
                <a:cs typeface="Libre Baskerville"/>
                <a:sym typeface="Libre Baskerville"/>
              </a:defRPr>
            </a:lvl4pPr>
            <a:lvl5pPr indent="0" lvl="4" marL="0" algn="ctr">
              <a:spcBef>
                <a:spcPts val="0"/>
              </a:spcBef>
              <a:buNone/>
              <a:defRPr b="0" i="0" sz="3600" u="none" cap="none" strike="noStrike">
                <a:solidFill>
                  <a:schemeClr val="lt1"/>
                </a:solidFill>
                <a:latin typeface="Libre Baskerville"/>
                <a:ea typeface="Libre Baskerville"/>
                <a:cs typeface="Libre Baskerville"/>
                <a:sym typeface="Libre Baskerville"/>
              </a:defRPr>
            </a:lvl5pPr>
            <a:lvl6pPr indent="0" lvl="5" marL="0" algn="ctr">
              <a:spcBef>
                <a:spcPts val="0"/>
              </a:spcBef>
              <a:buNone/>
              <a:defRPr b="0" i="0" sz="3600" u="none" cap="none" strike="noStrike">
                <a:solidFill>
                  <a:schemeClr val="lt1"/>
                </a:solidFill>
                <a:latin typeface="Libre Baskerville"/>
                <a:ea typeface="Libre Baskerville"/>
                <a:cs typeface="Libre Baskerville"/>
                <a:sym typeface="Libre Baskerville"/>
              </a:defRPr>
            </a:lvl6pPr>
            <a:lvl7pPr indent="0" lvl="6" marL="0" algn="ctr">
              <a:spcBef>
                <a:spcPts val="0"/>
              </a:spcBef>
              <a:buNone/>
              <a:defRPr b="0" i="0" sz="3600" u="none" cap="none" strike="noStrike">
                <a:solidFill>
                  <a:schemeClr val="lt1"/>
                </a:solidFill>
                <a:latin typeface="Libre Baskerville"/>
                <a:ea typeface="Libre Baskerville"/>
                <a:cs typeface="Libre Baskerville"/>
                <a:sym typeface="Libre Baskerville"/>
              </a:defRPr>
            </a:lvl7pPr>
            <a:lvl8pPr indent="0" lvl="7" marL="0" algn="ctr">
              <a:spcBef>
                <a:spcPts val="0"/>
              </a:spcBef>
              <a:buNone/>
              <a:defRPr b="0" i="0" sz="3600" u="none" cap="none" strike="noStrike">
                <a:solidFill>
                  <a:schemeClr val="lt1"/>
                </a:solidFill>
                <a:latin typeface="Libre Baskerville"/>
                <a:ea typeface="Libre Baskerville"/>
                <a:cs typeface="Libre Baskerville"/>
                <a:sym typeface="Libre Baskerville"/>
              </a:defRPr>
            </a:lvl8pPr>
            <a:lvl9pPr indent="0" lvl="8" marL="0" algn="ctr">
              <a:spcBef>
                <a:spcPts val="0"/>
              </a:spcBef>
              <a:buNone/>
              <a:defRPr b="0" i="0" sz="3600" u="none" cap="none" strike="noStrike">
                <a:solidFill>
                  <a:schemeClr val="lt1"/>
                </a:solidFill>
                <a:latin typeface="Libre Baskerville"/>
                <a:ea typeface="Libre Baskerville"/>
                <a:cs typeface="Libre Baskerville"/>
                <a:sym typeface="Libre Baskerville"/>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28" name="Shape 28"/>
        <p:cNvGrpSpPr/>
        <p:nvPr/>
      </p:nvGrpSpPr>
      <p:grpSpPr>
        <a:xfrm>
          <a:off x="0" y="0"/>
          <a:ext cx="0" cy="0"/>
          <a:chOff x="0" y="0"/>
          <a:chExt cx="0" cy="0"/>
        </a:xfrm>
      </p:grpSpPr>
      <p:pic>
        <p:nvPicPr>
          <p:cNvPr descr="overlay-ruleShadow.png" id="29" name="Google Shape;29;p24"/>
          <p:cNvPicPr preferRelativeResize="0"/>
          <p:nvPr/>
        </p:nvPicPr>
        <p:blipFill rotWithShape="1">
          <a:blip r:embed="rId2">
            <a:alphaModFix/>
          </a:blip>
          <a:srcRect b="0" l="0" r="0" t="0"/>
          <a:stretch/>
        </p:blipFill>
        <p:spPr>
          <a:xfrm>
            <a:off x="0" y="1307592"/>
            <a:ext cx="9144000" cy="125016"/>
          </a:xfrm>
          <a:prstGeom prst="rect">
            <a:avLst/>
          </a:prstGeom>
          <a:noFill/>
          <a:ln>
            <a:noFill/>
          </a:ln>
        </p:spPr>
      </p:pic>
      <p:pic>
        <p:nvPicPr>
          <p:cNvPr descr="Overlay-FullBackground.jpg" id="30" name="Google Shape;30;p24"/>
          <p:cNvPicPr preferRelativeResize="0"/>
          <p:nvPr/>
        </p:nvPicPr>
        <p:blipFill rotWithShape="1">
          <a:blip r:embed="rId3">
            <a:alphaModFix/>
          </a:blip>
          <a:srcRect b="0" l="0" r="0" t="23333"/>
          <a:stretch/>
        </p:blipFill>
        <p:spPr>
          <a:xfrm>
            <a:off x="0" y="1425388"/>
            <a:ext cx="9144000" cy="5432612"/>
          </a:xfrm>
          <a:prstGeom prst="rect">
            <a:avLst/>
          </a:prstGeom>
          <a:noFill/>
          <a:ln>
            <a:noFill/>
          </a:ln>
        </p:spPr>
      </p:pic>
      <p:sp>
        <p:nvSpPr>
          <p:cNvPr id="31" name="Google Shape;31;p24"/>
          <p:cNvSpPr txBox="1"/>
          <p:nvPr>
            <p:ph type="title"/>
          </p:nvPr>
        </p:nvSpPr>
        <p:spPr>
          <a:xfrm>
            <a:off x="779463" y="62753"/>
            <a:ext cx="7583488" cy="1283167"/>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Clr>
                <a:schemeClr val="lt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2" name="Google Shape;32;p24"/>
          <p:cNvSpPr txBox="1"/>
          <p:nvPr>
            <p:ph idx="1" type="body"/>
          </p:nvPr>
        </p:nvSpPr>
        <p:spPr>
          <a:xfrm>
            <a:off x="779463" y="1828800"/>
            <a:ext cx="7583488" cy="4297363"/>
          </a:xfrm>
          <a:prstGeom prst="rect">
            <a:avLst/>
          </a:prstGeom>
          <a:noFill/>
          <a:ln>
            <a:noFill/>
          </a:ln>
        </p:spPr>
        <p:txBody>
          <a:bodyPr anchorCtr="0" anchor="t" bIns="45700" lIns="91425" spcFirstLastPara="1" rIns="91425" wrap="square" tIns="45700">
            <a:normAutofit/>
          </a:bodyPr>
          <a:lstStyle>
            <a:lvl1pPr indent="-342900" lvl="0" marL="457200" algn="l">
              <a:spcBef>
                <a:spcPts val="2000"/>
              </a:spcBef>
              <a:spcAft>
                <a:spcPts val="0"/>
              </a:spcAft>
              <a:buClr>
                <a:schemeClr val="dk2"/>
              </a:buClr>
              <a:buSzPts val="1800"/>
              <a:buChar char="•"/>
              <a:defRPr/>
            </a:lvl1pPr>
            <a:lvl2pPr indent="-342900" lvl="1" marL="914400" algn="l">
              <a:spcBef>
                <a:spcPts val="600"/>
              </a:spcBef>
              <a:spcAft>
                <a:spcPts val="0"/>
              </a:spcAft>
              <a:buSzPts val="1800"/>
              <a:buChar char="•"/>
              <a:defRPr/>
            </a:lvl2pPr>
            <a:lvl3pPr indent="-342900" lvl="2" marL="1371600" algn="l">
              <a:spcBef>
                <a:spcPts val="600"/>
              </a:spcBef>
              <a:spcAft>
                <a:spcPts val="0"/>
              </a:spcAft>
              <a:buClr>
                <a:schemeClr val="dk2"/>
              </a:buClr>
              <a:buSzPts val="1800"/>
              <a:buChar char="•"/>
              <a:defRPr/>
            </a:lvl3pPr>
            <a:lvl4pPr indent="-342900" lvl="3" marL="1828800" algn="l">
              <a:spcBef>
                <a:spcPts val="600"/>
              </a:spcBef>
              <a:spcAft>
                <a:spcPts val="0"/>
              </a:spcAft>
              <a:buSzPts val="1800"/>
              <a:buChar char="•"/>
              <a:defRPr/>
            </a:lvl4pPr>
            <a:lvl5pPr indent="-342900" lvl="4" marL="2286000" algn="l">
              <a:spcBef>
                <a:spcPts val="600"/>
              </a:spcBef>
              <a:spcAft>
                <a:spcPts val="0"/>
              </a:spcAft>
              <a:buClr>
                <a:schemeClr val="dk2"/>
              </a:buClr>
              <a:buSzPts val="1800"/>
              <a:buChar char="•"/>
              <a:defRPr/>
            </a:lvl5pPr>
            <a:lvl6pPr indent="-342900" lvl="5" marL="2743200" algn="l">
              <a:spcBef>
                <a:spcPts val="360"/>
              </a:spcBef>
              <a:spcAft>
                <a:spcPts val="0"/>
              </a:spcAft>
              <a:buSzPts val="1800"/>
              <a:buChar char="•"/>
              <a:defRPr/>
            </a:lvl6pPr>
            <a:lvl7pPr indent="-342900" lvl="6" marL="3200400" algn="l">
              <a:spcBef>
                <a:spcPts val="360"/>
              </a:spcBef>
              <a:spcAft>
                <a:spcPts val="0"/>
              </a:spcAft>
              <a:buClr>
                <a:schemeClr val="dk2"/>
              </a:buClr>
              <a:buSzPts val="1800"/>
              <a:buChar char="•"/>
              <a:defRPr/>
            </a:lvl7pPr>
            <a:lvl8pPr indent="-342900" lvl="7" marL="3657600" algn="l">
              <a:spcBef>
                <a:spcPts val="360"/>
              </a:spcBef>
              <a:spcAft>
                <a:spcPts val="0"/>
              </a:spcAft>
              <a:buSzPts val="1800"/>
              <a:buChar char="•"/>
              <a:defRPr/>
            </a:lvl8pPr>
            <a:lvl9pPr indent="-342900" lvl="8" marL="4114800" algn="l">
              <a:spcBef>
                <a:spcPts val="360"/>
              </a:spcBef>
              <a:spcAft>
                <a:spcPts val="0"/>
              </a:spcAft>
              <a:buClr>
                <a:schemeClr val="dk2"/>
              </a:buClr>
              <a:buSzPts val="1800"/>
              <a:buChar char="•"/>
              <a:defRPr/>
            </a:lvl9pPr>
          </a:lstStyle>
          <a:p/>
        </p:txBody>
      </p:sp>
      <p:sp>
        <p:nvSpPr>
          <p:cNvPr id="33" name="Google Shape;33;p24"/>
          <p:cNvSpPr txBox="1"/>
          <p:nvPr>
            <p:ph idx="10" type="dt"/>
          </p:nvPr>
        </p:nvSpPr>
        <p:spPr>
          <a:xfrm>
            <a:off x="6732494" y="6356350"/>
            <a:ext cx="2133600" cy="365125"/>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4" name="Google Shape;34;p24"/>
          <p:cNvSpPr txBox="1"/>
          <p:nvPr>
            <p:ph idx="11" type="ftr"/>
          </p:nvPr>
        </p:nvSpPr>
        <p:spPr>
          <a:xfrm>
            <a:off x="242047" y="6356350"/>
            <a:ext cx="2895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5" name="Google Shape;35;p24"/>
          <p:cNvSpPr txBox="1"/>
          <p:nvPr>
            <p:ph idx="12" type="sldNum"/>
          </p:nvPr>
        </p:nvSpPr>
        <p:spPr>
          <a:xfrm>
            <a:off x="4267200" y="6356350"/>
            <a:ext cx="609600" cy="365125"/>
          </a:xfrm>
          <a:prstGeom prst="rect">
            <a:avLst/>
          </a:prstGeom>
          <a:noFill/>
          <a:ln>
            <a:noFill/>
          </a:ln>
        </p:spPr>
        <p:txBody>
          <a:bodyPr anchorCtr="0" anchor="ctr" bIns="45700" lIns="91425" spcFirstLastPara="1" rIns="91425" wrap="square" tIns="45700">
            <a:noAutofit/>
          </a:bodyPr>
          <a:lstStyle>
            <a:lvl1pPr indent="0" lvl="0" marL="0" algn="ctr">
              <a:spcBef>
                <a:spcPts val="0"/>
              </a:spcBef>
              <a:buNone/>
              <a:defRPr/>
            </a:lvl1pPr>
            <a:lvl2pPr indent="0" lvl="1" marL="0" algn="ctr">
              <a:spcBef>
                <a:spcPts val="0"/>
              </a:spcBef>
              <a:buNone/>
              <a:defRPr/>
            </a:lvl2pPr>
            <a:lvl3pPr indent="0" lvl="2" marL="0" algn="ctr">
              <a:spcBef>
                <a:spcPts val="0"/>
              </a:spcBef>
              <a:buNone/>
              <a:defRPr/>
            </a:lvl3pPr>
            <a:lvl4pPr indent="0" lvl="3" marL="0" algn="ctr">
              <a:spcBef>
                <a:spcPts val="0"/>
              </a:spcBef>
              <a:buNone/>
              <a:defRPr/>
            </a:lvl4pPr>
            <a:lvl5pPr indent="0" lvl="4" marL="0" algn="ctr">
              <a:spcBef>
                <a:spcPts val="0"/>
              </a:spcBef>
              <a:buNone/>
              <a:defRPr/>
            </a:lvl5pPr>
            <a:lvl6pPr indent="0" lvl="5" marL="0" algn="ctr">
              <a:spcBef>
                <a:spcPts val="0"/>
              </a:spcBef>
              <a:buNone/>
              <a:defRPr/>
            </a:lvl6pPr>
            <a:lvl7pPr indent="0" lvl="6" marL="0" algn="ctr">
              <a:spcBef>
                <a:spcPts val="0"/>
              </a:spcBef>
              <a:buNone/>
              <a:defRPr/>
            </a:lvl7pPr>
            <a:lvl8pPr indent="0" lvl="7" marL="0" algn="ctr">
              <a:spcBef>
                <a:spcPts val="0"/>
              </a:spcBef>
              <a:buNone/>
              <a:defRPr/>
            </a:lvl8pPr>
            <a:lvl9pPr indent="0" lvl="8" marL="0" algn="ctr">
              <a:spcBef>
                <a:spcPts val="0"/>
              </a:spcBef>
              <a:buNone/>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with Picture">
  <p:cSld name="Title Slide with Picture">
    <p:spTree>
      <p:nvGrpSpPr>
        <p:cNvPr id="36" name="Shape 36"/>
        <p:cNvGrpSpPr/>
        <p:nvPr/>
      </p:nvGrpSpPr>
      <p:grpSpPr>
        <a:xfrm>
          <a:off x="0" y="0"/>
          <a:ext cx="0" cy="0"/>
          <a:chOff x="0" y="0"/>
          <a:chExt cx="0" cy="0"/>
        </a:xfrm>
      </p:grpSpPr>
      <p:pic>
        <p:nvPicPr>
          <p:cNvPr descr="Overlay-FullBackground.jpg" id="37" name="Google Shape;37;p25"/>
          <p:cNvPicPr preferRelativeResize="0"/>
          <p:nvPr/>
        </p:nvPicPr>
        <p:blipFill rotWithShape="1">
          <a:blip r:embed="rId2">
            <a:alphaModFix/>
          </a:blip>
          <a:srcRect b="0" l="0" r="0" t="50000"/>
          <a:stretch/>
        </p:blipFill>
        <p:spPr>
          <a:xfrm>
            <a:off x="0" y="3429000"/>
            <a:ext cx="9144000" cy="3429000"/>
          </a:xfrm>
          <a:prstGeom prst="rect">
            <a:avLst/>
          </a:prstGeom>
          <a:noFill/>
          <a:ln>
            <a:noFill/>
          </a:ln>
        </p:spPr>
      </p:pic>
      <p:sp>
        <p:nvSpPr>
          <p:cNvPr id="38" name="Google Shape;38;p25"/>
          <p:cNvSpPr txBox="1"/>
          <p:nvPr>
            <p:ph type="ctrTitle"/>
          </p:nvPr>
        </p:nvSpPr>
        <p:spPr>
          <a:xfrm>
            <a:off x="779463" y="789081"/>
            <a:ext cx="7583488" cy="14700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Clr>
                <a:schemeClr val="lt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9" name="Google Shape;39;p25"/>
          <p:cNvSpPr txBox="1"/>
          <p:nvPr>
            <p:ph idx="1" type="subTitle"/>
          </p:nvPr>
        </p:nvSpPr>
        <p:spPr>
          <a:xfrm>
            <a:off x="779463" y="4724400"/>
            <a:ext cx="7583487" cy="1385047"/>
          </a:xfrm>
          <a:prstGeom prst="rect">
            <a:avLst/>
          </a:prstGeom>
          <a:noFill/>
          <a:ln>
            <a:noFill/>
          </a:ln>
        </p:spPr>
        <p:txBody>
          <a:bodyPr anchorCtr="0" anchor="ctr" bIns="45700" lIns="91425" spcFirstLastPara="1" rIns="91425" wrap="square" tIns="45700">
            <a:normAutofit/>
          </a:bodyPr>
          <a:lstStyle>
            <a:lvl1pPr lvl="0" algn="ctr">
              <a:spcBef>
                <a:spcPts val="300"/>
              </a:spcBef>
              <a:spcAft>
                <a:spcPts val="0"/>
              </a:spcAft>
              <a:buClr>
                <a:schemeClr val="dk2"/>
              </a:buClr>
              <a:buSzPts val="1800"/>
              <a:buNone/>
              <a:defRPr sz="1800">
                <a:solidFill>
                  <a:schemeClr val="dk2"/>
                </a:solidFill>
              </a:defRPr>
            </a:lvl1pPr>
            <a:lvl2pPr lvl="1" algn="ctr">
              <a:spcBef>
                <a:spcPts val="600"/>
              </a:spcBef>
              <a:spcAft>
                <a:spcPts val="0"/>
              </a:spcAft>
              <a:buSzPts val="2200"/>
              <a:buNone/>
              <a:defRPr>
                <a:solidFill>
                  <a:schemeClr val="lt1"/>
                </a:solidFill>
              </a:defRPr>
            </a:lvl2pPr>
            <a:lvl3pPr lvl="2" algn="ctr">
              <a:spcBef>
                <a:spcPts val="600"/>
              </a:spcBef>
              <a:spcAft>
                <a:spcPts val="0"/>
              </a:spcAft>
              <a:buClr>
                <a:schemeClr val="lt1"/>
              </a:buClr>
              <a:buSzPts val="2000"/>
              <a:buNone/>
              <a:defRPr>
                <a:solidFill>
                  <a:schemeClr val="lt1"/>
                </a:solidFill>
              </a:defRPr>
            </a:lvl3pPr>
            <a:lvl4pPr lvl="3" algn="ctr">
              <a:spcBef>
                <a:spcPts val="600"/>
              </a:spcBef>
              <a:spcAft>
                <a:spcPts val="0"/>
              </a:spcAft>
              <a:buSzPts val="1800"/>
              <a:buNone/>
              <a:defRPr>
                <a:solidFill>
                  <a:schemeClr val="lt1"/>
                </a:solidFill>
              </a:defRPr>
            </a:lvl4pPr>
            <a:lvl5pPr lvl="4" algn="ctr">
              <a:spcBef>
                <a:spcPts val="600"/>
              </a:spcBef>
              <a:spcAft>
                <a:spcPts val="0"/>
              </a:spcAft>
              <a:buClr>
                <a:schemeClr val="lt1"/>
              </a:buClr>
              <a:buSzPts val="1800"/>
              <a:buNone/>
              <a:defRPr>
                <a:solidFill>
                  <a:schemeClr val="lt1"/>
                </a:solidFill>
              </a:defRPr>
            </a:lvl5pPr>
            <a:lvl6pPr lvl="5" algn="ctr">
              <a:spcBef>
                <a:spcPts val="360"/>
              </a:spcBef>
              <a:spcAft>
                <a:spcPts val="0"/>
              </a:spcAft>
              <a:buSzPts val="1800"/>
              <a:buNone/>
              <a:defRPr>
                <a:solidFill>
                  <a:schemeClr val="lt1"/>
                </a:solidFill>
              </a:defRPr>
            </a:lvl6pPr>
            <a:lvl7pPr lvl="6" algn="ctr">
              <a:spcBef>
                <a:spcPts val="360"/>
              </a:spcBef>
              <a:spcAft>
                <a:spcPts val="0"/>
              </a:spcAft>
              <a:buClr>
                <a:schemeClr val="lt1"/>
              </a:buClr>
              <a:buSzPts val="1800"/>
              <a:buNone/>
              <a:defRPr>
                <a:solidFill>
                  <a:schemeClr val="lt1"/>
                </a:solidFill>
              </a:defRPr>
            </a:lvl7pPr>
            <a:lvl8pPr lvl="7" algn="ctr">
              <a:spcBef>
                <a:spcPts val="360"/>
              </a:spcBef>
              <a:spcAft>
                <a:spcPts val="0"/>
              </a:spcAft>
              <a:buSzPts val="1800"/>
              <a:buNone/>
              <a:defRPr>
                <a:solidFill>
                  <a:schemeClr val="lt1"/>
                </a:solidFill>
              </a:defRPr>
            </a:lvl8pPr>
            <a:lvl9pPr lvl="8" algn="ctr">
              <a:spcBef>
                <a:spcPts val="360"/>
              </a:spcBef>
              <a:spcAft>
                <a:spcPts val="0"/>
              </a:spcAft>
              <a:buClr>
                <a:schemeClr val="lt1"/>
              </a:buClr>
              <a:buSzPts val="1800"/>
              <a:buNone/>
              <a:defRPr>
                <a:solidFill>
                  <a:schemeClr val="lt1"/>
                </a:solidFill>
              </a:defRPr>
            </a:lvl9pPr>
          </a:lstStyle>
          <a:p/>
        </p:txBody>
      </p:sp>
      <p:sp>
        <p:nvSpPr>
          <p:cNvPr id="40" name="Google Shape;40;p25"/>
          <p:cNvSpPr txBox="1"/>
          <p:nvPr>
            <p:ph idx="10" type="dt"/>
          </p:nvPr>
        </p:nvSpPr>
        <p:spPr>
          <a:xfrm>
            <a:off x="6732494" y="6356350"/>
            <a:ext cx="2133600" cy="365125"/>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1" name="Google Shape;41;p25"/>
          <p:cNvSpPr txBox="1"/>
          <p:nvPr>
            <p:ph idx="11" type="ftr"/>
          </p:nvPr>
        </p:nvSpPr>
        <p:spPr>
          <a:xfrm>
            <a:off x="242047" y="6356350"/>
            <a:ext cx="2895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2" name="Google Shape;42;p25"/>
          <p:cNvSpPr txBox="1"/>
          <p:nvPr>
            <p:ph idx="12" type="sldNum"/>
          </p:nvPr>
        </p:nvSpPr>
        <p:spPr>
          <a:xfrm>
            <a:off x="4267200" y="6356350"/>
            <a:ext cx="609600" cy="365125"/>
          </a:xfrm>
          <a:prstGeom prst="rect">
            <a:avLst/>
          </a:prstGeom>
          <a:noFill/>
          <a:ln>
            <a:noFill/>
          </a:ln>
        </p:spPr>
        <p:txBody>
          <a:bodyPr anchorCtr="0" anchor="ctr" bIns="45700" lIns="91425" spcFirstLastPara="1" rIns="91425" wrap="square" tIns="45700">
            <a:noAutofit/>
          </a:bodyPr>
          <a:lstStyle>
            <a:lvl1pPr indent="0" lvl="0" marL="0" algn="ctr">
              <a:spcBef>
                <a:spcPts val="0"/>
              </a:spcBef>
              <a:buNone/>
              <a:defRPr/>
            </a:lvl1pPr>
            <a:lvl2pPr indent="0" lvl="1" marL="0" algn="ctr">
              <a:spcBef>
                <a:spcPts val="0"/>
              </a:spcBef>
              <a:buNone/>
              <a:defRPr/>
            </a:lvl2pPr>
            <a:lvl3pPr indent="0" lvl="2" marL="0" algn="ctr">
              <a:spcBef>
                <a:spcPts val="0"/>
              </a:spcBef>
              <a:buNone/>
              <a:defRPr/>
            </a:lvl3pPr>
            <a:lvl4pPr indent="0" lvl="3" marL="0" algn="ctr">
              <a:spcBef>
                <a:spcPts val="0"/>
              </a:spcBef>
              <a:buNone/>
              <a:defRPr/>
            </a:lvl4pPr>
            <a:lvl5pPr indent="0" lvl="4" marL="0" algn="ctr">
              <a:spcBef>
                <a:spcPts val="0"/>
              </a:spcBef>
              <a:buNone/>
              <a:defRPr/>
            </a:lvl5pPr>
            <a:lvl6pPr indent="0" lvl="5" marL="0" algn="ctr">
              <a:spcBef>
                <a:spcPts val="0"/>
              </a:spcBef>
              <a:buNone/>
              <a:defRPr/>
            </a:lvl6pPr>
            <a:lvl7pPr indent="0" lvl="6" marL="0" algn="ctr">
              <a:spcBef>
                <a:spcPts val="0"/>
              </a:spcBef>
              <a:buNone/>
              <a:defRPr/>
            </a:lvl7pPr>
            <a:lvl8pPr indent="0" lvl="7" marL="0" algn="ctr">
              <a:spcBef>
                <a:spcPts val="0"/>
              </a:spcBef>
              <a:buNone/>
              <a:defRPr/>
            </a:lvl8pPr>
            <a:lvl9pPr indent="0" lvl="8" marL="0" algn="ctr">
              <a:spcBef>
                <a:spcPts val="0"/>
              </a:spcBef>
              <a:buNone/>
              <a:defRPr/>
            </a:lvl9pPr>
          </a:lstStyle>
          <a:p>
            <a:pPr indent="0" lvl="0" marL="0" rtl="0" algn="ctr">
              <a:spcBef>
                <a:spcPts val="0"/>
              </a:spcBef>
              <a:spcAft>
                <a:spcPts val="0"/>
              </a:spcAft>
              <a:buNone/>
            </a:pPr>
            <a:fld id="{00000000-1234-1234-1234-123412341234}" type="slidenum">
              <a:rPr lang="en-US"/>
              <a:t>‹#›</a:t>
            </a:fld>
            <a:endParaRPr/>
          </a:p>
        </p:txBody>
      </p:sp>
      <p:pic>
        <p:nvPicPr>
          <p:cNvPr descr="overlay-ruleShadow.png" id="43" name="Google Shape;43;p25"/>
          <p:cNvPicPr preferRelativeResize="0"/>
          <p:nvPr/>
        </p:nvPicPr>
        <p:blipFill rotWithShape="1">
          <a:blip r:embed="rId3">
            <a:alphaModFix/>
          </a:blip>
          <a:srcRect b="0" l="0" r="0" t="0"/>
          <a:stretch/>
        </p:blipFill>
        <p:spPr>
          <a:xfrm>
            <a:off x="0" y="3303984"/>
            <a:ext cx="9144000" cy="125016"/>
          </a:xfrm>
          <a:prstGeom prst="rect">
            <a:avLst/>
          </a:prstGeom>
          <a:noFill/>
          <a:ln>
            <a:noFill/>
          </a:ln>
        </p:spPr>
      </p:pic>
      <p:sp>
        <p:nvSpPr>
          <p:cNvPr id="44" name="Google Shape;44;p25"/>
          <p:cNvSpPr/>
          <p:nvPr>
            <p:ph idx="2" type="pic"/>
          </p:nvPr>
        </p:nvSpPr>
        <p:spPr>
          <a:xfrm>
            <a:off x="3677371" y="2564085"/>
            <a:ext cx="1789259" cy="1729830"/>
          </a:xfrm>
          <a:prstGeom prst="ellipse">
            <a:avLst/>
          </a:prstGeom>
          <a:noFill/>
          <a:ln cap="flat" cmpd="sng" w="127000">
            <a:solidFill>
              <a:schemeClr val="lt2"/>
            </a:solidFill>
            <a:prstDash val="solid"/>
            <a:round/>
            <a:headEnd len="sm" w="sm" type="none"/>
            <a:tailEnd len="sm" w="sm" type="none"/>
          </a:ln>
        </p:spPr>
        <p:txBody>
          <a:bodyPr anchorCtr="0" anchor="t" bIns="45700" lIns="91425" spcFirstLastPara="1" rIns="91425" wrap="square" tIns="45700">
            <a:normAutofit/>
          </a:bodyPr>
          <a:lstStyle>
            <a:lvl1pPr lvl="0" marR="0" rtl="0" algn="ctr">
              <a:spcBef>
                <a:spcPts val="2000"/>
              </a:spcBef>
              <a:spcAft>
                <a:spcPts val="0"/>
              </a:spcAft>
              <a:buClr>
                <a:schemeClr val="lt1"/>
              </a:buClr>
              <a:buSzPts val="1600"/>
              <a:buFont typeface="Lustria"/>
              <a:buNone/>
              <a:defRPr b="0" i="0" sz="1600" u="none" cap="none" strike="noStrike">
                <a:solidFill>
                  <a:schemeClr val="lt1"/>
                </a:solidFill>
                <a:latin typeface="Lustria"/>
                <a:ea typeface="Lustria"/>
                <a:cs typeface="Lustria"/>
                <a:sym typeface="Lustria"/>
              </a:defRPr>
            </a:lvl1pPr>
            <a:lvl2pPr lvl="1" marR="0" rtl="0" algn="l">
              <a:spcBef>
                <a:spcPts val="600"/>
              </a:spcBef>
              <a:spcAft>
                <a:spcPts val="0"/>
              </a:spcAft>
              <a:buClr>
                <a:srgbClr val="848484"/>
              </a:buClr>
              <a:buSzPts val="2200"/>
              <a:buFont typeface="Lustria"/>
              <a:buChar char="•"/>
              <a:defRPr b="0" i="0" sz="2200" u="none" cap="none" strike="noStrike">
                <a:solidFill>
                  <a:schemeClr val="dk2"/>
                </a:solidFill>
                <a:latin typeface="Lustria"/>
                <a:ea typeface="Lustria"/>
                <a:cs typeface="Lustria"/>
                <a:sym typeface="Lustria"/>
              </a:defRPr>
            </a:lvl2pPr>
            <a:lvl3pPr lvl="2" marR="0" rtl="0" algn="l">
              <a:spcBef>
                <a:spcPts val="600"/>
              </a:spcBef>
              <a:spcAft>
                <a:spcPts val="0"/>
              </a:spcAft>
              <a:buClr>
                <a:schemeClr val="dk2"/>
              </a:buClr>
              <a:buSzPts val="2000"/>
              <a:buFont typeface="Lustria"/>
              <a:buChar char="•"/>
              <a:defRPr b="0" i="0" sz="2000" u="none" cap="none" strike="noStrike">
                <a:solidFill>
                  <a:schemeClr val="dk2"/>
                </a:solidFill>
                <a:latin typeface="Lustria"/>
                <a:ea typeface="Lustria"/>
                <a:cs typeface="Lustria"/>
                <a:sym typeface="Lustria"/>
              </a:defRPr>
            </a:lvl3pPr>
            <a:lvl4pPr lvl="3" marR="0" rtl="0" algn="l">
              <a:spcBef>
                <a:spcPts val="600"/>
              </a:spcBef>
              <a:spcAft>
                <a:spcPts val="0"/>
              </a:spcAft>
              <a:buClr>
                <a:srgbClr val="848484"/>
              </a:buClr>
              <a:buSzPts val="1800"/>
              <a:buFont typeface="Lustria"/>
              <a:buChar char="•"/>
              <a:defRPr b="0" i="0" sz="1800" u="none" cap="none" strike="noStrike">
                <a:solidFill>
                  <a:schemeClr val="dk2"/>
                </a:solidFill>
                <a:latin typeface="Lustria"/>
                <a:ea typeface="Lustria"/>
                <a:cs typeface="Lustria"/>
                <a:sym typeface="Lustria"/>
              </a:defRPr>
            </a:lvl4pPr>
            <a:lvl5pPr lvl="4" marR="0" rtl="0" algn="l">
              <a:spcBef>
                <a:spcPts val="600"/>
              </a:spcBef>
              <a:spcAft>
                <a:spcPts val="0"/>
              </a:spcAft>
              <a:buClr>
                <a:schemeClr val="dk2"/>
              </a:buClr>
              <a:buSzPts val="1800"/>
              <a:buFont typeface="Lustria"/>
              <a:buChar char="•"/>
              <a:defRPr b="0" i="0" sz="1800" u="none" cap="none" strike="noStrike">
                <a:solidFill>
                  <a:schemeClr val="dk2"/>
                </a:solidFill>
                <a:latin typeface="Lustria"/>
                <a:ea typeface="Lustria"/>
                <a:cs typeface="Lustria"/>
                <a:sym typeface="Lustria"/>
              </a:defRPr>
            </a:lvl5pPr>
            <a:lvl6pPr lvl="5" marR="0" rtl="0" algn="l">
              <a:spcBef>
                <a:spcPts val="360"/>
              </a:spcBef>
              <a:spcAft>
                <a:spcPts val="0"/>
              </a:spcAft>
              <a:buClr>
                <a:srgbClr val="848484"/>
              </a:buClr>
              <a:buSzPts val="1800"/>
              <a:buFont typeface="Arial"/>
              <a:buChar char="•"/>
              <a:defRPr b="0" i="0" sz="1800" u="none" cap="none" strike="noStrike">
                <a:solidFill>
                  <a:schemeClr val="dk2"/>
                </a:solidFill>
                <a:latin typeface="Lustria"/>
                <a:ea typeface="Lustria"/>
                <a:cs typeface="Lustria"/>
                <a:sym typeface="Lustria"/>
              </a:defRPr>
            </a:lvl6pPr>
            <a:lvl7pPr lvl="6" marR="0" rtl="0" algn="l">
              <a:spcBef>
                <a:spcPts val="360"/>
              </a:spcBef>
              <a:spcAft>
                <a:spcPts val="0"/>
              </a:spcAft>
              <a:buClr>
                <a:schemeClr val="dk2"/>
              </a:buClr>
              <a:buSzPts val="1800"/>
              <a:buFont typeface="Arial"/>
              <a:buChar char="•"/>
              <a:defRPr b="0" i="0" sz="1800" u="none" cap="none" strike="noStrike">
                <a:solidFill>
                  <a:schemeClr val="dk2"/>
                </a:solidFill>
                <a:latin typeface="Lustria"/>
                <a:ea typeface="Lustria"/>
                <a:cs typeface="Lustria"/>
                <a:sym typeface="Lustria"/>
              </a:defRPr>
            </a:lvl7pPr>
            <a:lvl8pPr lvl="7" marR="0" rtl="0" algn="l">
              <a:spcBef>
                <a:spcPts val="360"/>
              </a:spcBef>
              <a:spcAft>
                <a:spcPts val="0"/>
              </a:spcAft>
              <a:buClr>
                <a:srgbClr val="848484"/>
              </a:buClr>
              <a:buSzPts val="1800"/>
              <a:buFont typeface="Arial"/>
              <a:buChar char="•"/>
              <a:defRPr b="0" i="0" sz="1800" u="none" cap="none" strike="noStrike">
                <a:solidFill>
                  <a:schemeClr val="dk2"/>
                </a:solidFill>
                <a:latin typeface="Lustria"/>
                <a:ea typeface="Lustria"/>
                <a:cs typeface="Lustria"/>
                <a:sym typeface="Lustria"/>
              </a:defRPr>
            </a:lvl8pPr>
            <a:lvl9pPr lvl="8" marR="0" rtl="0" algn="l">
              <a:spcBef>
                <a:spcPts val="360"/>
              </a:spcBef>
              <a:spcAft>
                <a:spcPts val="0"/>
              </a:spcAft>
              <a:buClr>
                <a:schemeClr val="dk2"/>
              </a:buClr>
              <a:buSzPts val="1800"/>
              <a:buFont typeface="Arial"/>
              <a:buChar char="•"/>
              <a:defRPr b="0" i="0" sz="1800" u="none" cap="none" strike="noStrike">
                <a:solidFill>
                  <a:schemeClr val="dk2"/>
                </a:solidFill>
                <a:latin typeface="Lustria"/>
                <a:ea typeface="Lustria"/>
                <a:cs typeface="Lustria"/>
                <a:sym typeface="Lustria"/>
              </a:defRPr>
            </a:lvl9pPr>
          </a:lstStyle>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45" name="Shape 45"/>
        <p:cNvGrpSpPr/>
        <p:nvPr/>
      </p:nvGrpSpPr>
      <p:grpSpPr>
        <a:xfrm>
          <a:off x="0" y="0"/>
          <a:ext cx="0" cy="0"/>
          <a:chOff x="0" y="0"/>
          <a:chExt cx="0" cy="0"/>
        </a:xfrm>
      </p:grpSpPr>
      <p:pic>
        <p:nvPicPr>
          <p:cNvPr descr="overlay-ruleShadow.png" id="46" name="Google Shape;46;p26"/>
          <p:cNvPicPr preferRelativeResize="0"/>
          <p:nvPr/>
        </p:nvPicPr>
        <p:blipFill rotWithShape="1">
          <a:blip r:embed="rId2">
            <a:alphaModFix/>
          </a:blip>
          <a:srcRect b="0" l="0" r="0" t="0"/>
          <a:stretch/>
        </p:blipFill>
        <p:spPr>
          <a:xfrm>
            <a:off x="0" y="4446984"/>
            <a:ext cx="9144000" cy="125016"/>
          </a:xfrm>
          <a:prstGeom prst="rect">
            <a:avLst/>
          </a:prstGeom>
          <a:noFill/>
          <a:ln>
            <a:noFill/>
          </a:ln>
        </p:spPr>
      </p:pic>
      <p:pic>
        <p:nvPicPr>
          <p:cNvPr descr="Overlay-FullBackground.jpg" id="47" name="Google Shape;47;p26"/>
          <p:cNvPicPr preferRelativeResize="0"/>
          <p:nvPr/>
        </p:nvPicPr>
        <p:blipFill rotWithShape="1">
          <a:blip r:embed="rId3">
            <a:alphaModFix/>
          </a:blip>
          <a:srcRect b="0" l="0" r="0" t="66667"/>
          <a:stretch/>
        </p:blipFill>
        <p:spPr>
          <a:xfrm>
            <a:off x="0" y="4572000"/>
            <a:ext cx="9144000" cy="2286000"/>
          </a:xfrm>
          <a:prstGeom prst="rect">
            <a:avLst/>
          </a:prstGeom>
          <a:noFill/>
          <a:ln>
            <a:noFill/>
          </a:ln>
        </p:spPr>
      </p:pic>
      <p:sp>
        <p:nvSpPr>
          <p:cNvPr id="48" name="Google Shape;48;p26"/>
          <p:cNvSpPr txBox="1"/>
          <p:nvPr>
            <p:ph type="title"/>
          </p:nvPr>
        </p:nvSpPr>
        <p:spPr>
          <a:xfrm>
            <a:off x="779463" y="2971800"/>
            <a:ext cx="7583487" cy="1362075"/>
          </a:xfrm>
          <a:prstGeom prst="rect">
            <a:avLst/>
          </a:prstGeom>
          <a:noFill/>
          <a:ln>
            <a:noFill/>
          </a:ln>
        </p:spPr>
        <p:txBody>
          <a:bodyPr anchorCtr="0" anchor="b" bIns="45700" lIns="91425" spcFirstLastPara="1" rIns="91425" wrap="square" tIns="45700">
            <a:noAutofit/>
          </a:bodyPr>
          <a:lstStyle>
            <a:lvl1pPr lvl="0" algn="ctr">
              <a:spcBef>
                <a:spcPts val="0"/>
              </a:spcBef>
              <a:spcAft>
                <a:spcPts val="0"/>
              </a:spcAft>
              <a:buClr>
                <a:schemeClr val="lt1"/>
              </a:buClr>
              <a:buSzPts val="4800"/>
              <a:buFont typeface="Libre Baskerville"/>
              <a:buNone/>
              <a:defRPr sz="4800">
                <a:solidFill>
                  <a:schemeClr val="lt1"/>
                </a:solidFill>
                <a:latin typeface="Libre Baskerville"/>
                <a:ea typeface="Libre Baskerville"/>
                <a:cs typeface="Libre Baskerville"/>
                <a:sym typeface="Libre Baskervill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9" name="Google Shape;49;p26"/>
          <p:cNvSpPr txBox="1"/>
          <p:nvPr>
            <p:ph idx="1" type="body"/>
          </p:nvPr>
        </p:nvSpPr>
        <p:spPr>
          <a:xfrm>
            <a:off x="779463" y="4724400"/>
            <a:ext cx="7583487" cy="1398494"/>
          </a:xfrm>
          <a:prstGeom prst="rect">
            <a:avLst/>
          </a:prstGeom>
          <a:noFill/>
          <a:ln>
            <a:noFill/>
          </a:ln>
        </p:spPr>
        <p:txBody>
          <a:bodyPr anchorCtr="0" anchor="t" bIns="45700" lIns="91425" spcFirstLastPara="1" rIns="91425" wrap="square" tIns="45700">
            <a:normAutofit/>
          </a:bodyPr>
          <a:lstStyle>
            <a:lvl1pPr indent="-228600" lvl="0" marL="457200" algn="ctr">
              <a:spcBef>
                <a:spcPts val="300"/>
              </a:spcBef>
              <a:spcAft>
                <a:spcPts val="0"/>
              </a:spcAft>
              <a:buClr>
                <a:schemeClr val="dk2"/>
              </a:buClr>
              <a:buSzPts val="1800"/>
              <a:buFont typeface="Lustria"/>
              <a:buNone/>
              <a:defRPr sz="1800">
                <a:solidFill>
                  <a:schemeClr val="dk2"/>
                </a:solidFill>
                <a:latin typeface="Lustria"/>
                <a:ea typeface="Lustria"/>
                <a:cs typeface="Lustria"/>
                <a:sym typeface="Lustria"/>
              </a:defRPr>
            </a:lvl1pPr>
            <a:lvl2pPr indent="-228600" lvl="1" marL="914400" algn="l">
              <a:spcBef>
                <a:spcPts val="600"/>
              </a:spcBef>
              <a:spcAft>
                <a:spcPts val="0"/>
              </a:spcAft>
              <a:buSzPts val="1800"/>
              <a:buNone/>
              <a:defRPr sz="1800">
                <a:solidFill>
                  <a:schemeClr val="lt1"/>
                </a:solidFill>
              </a:defRPr>
            </a:lvl2pPr>
            <a:lvl3pPr indent="-228600" lvl="2" marL="1371600" algn="l">
              <a:spcBef>
                <a:spcPts val="600"/>
              </a:spcBef>
              <a:spcAft>
                <a:spcPts val="0"/>
              </a:spcAft>
              <a:buClr>
                <a:schemeClr val="lt1"/>
              </a:buClr>
              <a:buSzPts val="1600"/>
              <a:buNone/>
              <a:defRPr sz="1600">
                <a:solidFill>
                  <a:schemeClr val="lt1"/>
                </a:solidFill>
              </a:defRPr>
            </a:lvl3pPr>
            <a:lvl4pPr indent="-228600" lvl="3" marL="1828800" algn="l">
              <a:spcBef>
                <a:spcPts val="600"/>
              </a:spcBef>
              <a:spcAft>
                <a:spcPts val="0"/>
              </a:spcAft>
              <a:buSzPts val="1400"/>
              <a:buNone/>
              <a:defRPr sz="1400">
                <a:solidFill>
                  <a:schemeClr val="lt1"/>
                </a:solidFill>
              </a:defRPr>
            </a:lvl4pPr>
            <a:lvl5pPr indent="-228600" lvl="4" marL="2286000" algn="l">
              <a:spcBef>
                <a:spcPts val="600"/>
              </a:spcBef>
              <a:spcAft>
                <a:spcPts val="0"/>
              </a:spcAft>
              <a:buClr>
                <a:schemeClr val="lt1"/>
              </a:buClr>
              <a:buSzPts val="1400"/>
              <a:buNone/>
              <a:defRPr sz="1400">
                <a:solidFill>
                  <a:schemeClr val="lt1"/>
                </a:solidFill>
              </a:defRPr>
            </a:lvl5pPr>
            <a:lvl6pPr indent="-228600" lvl="5" marL="2743200" algn="l">
              <a:spcBef>
                <a:spcPts val="280"/>
              </a:spcBef>
              <a:spcAft>
                <a:spcPts val="0"/>
              </a:spcAft>
              <a:buSzPts val="1400"/>
              <a:buNone/>
              <a:defRPr sz="1400">
                <a:solidFill>
                  <a:schemeClr val="lt1"/>
                </a:solidFill>
              </a:defRPr>
            </a:lvl6pPr>
            <a:lvl7pPr indent="-228600" lvl="6" marL="3200400" algn="l">
              <a:spcBef>
                <a:spcPts val="280"/>
              </a:spcBef>
              <a:spcAft>
                <a:spcPts val="0"/>
              </a:spcAft>
              <a:buClr>
                <a:schemeClr val="lt1"/>
              </a:buClr>
              <a:buSzPts val="1400"/>
              <a:buNone/>
              <a:defRPr sz="1400">
                <a:solidFill>
                  <a:schemeClr val="lt1"/>
                </a:solidFill>
              </a:defRPr>
            </a:lvl7pPr>
            <a:lvl8pPr indent="-228600" lvl="7" marL="3657600" algn="l">
              <a:spcBef>
                <a:spcPts val="280"/>
              </a:spcBef>
              <a:spcAft>
                <a:spcPts val="0"/>
              </a:spcAft>
              <a:buSzPts val="1400"/>
              <a:buNone/>
              <a:defRPr sz="1400">
                <a:solidFill>
                  <a:schemeClr val="lt1"/>
                </a:solidFill>
              </a:defRPr>
            </a:lvl8pPr>
            <a:lvl9pPr indent="-228600" lvl="8" marL="4114800" algn="l">
              <a:spcBef>
                <a:spcPts val="280"/>
              </a:spcBef>
              <a:spcAft>
                <a:spcPts val="0"/>
              </a:spcAft>
              <a:buClr>
                <a:schemeClr val="lt1"/>
              </a:buClr>
              <a:buSzPts val="1400"/>
              <a:buNone/>
              <a:defRPr sz="1400">
                <a:solidFill>
                  <a:schemeClr val="lt1"/>
                </a:solidFill>
              </a:defRPr>
            </a:lvl9pPr>
          </a:lstStyle>
          <a:p/>
        </p:txBody>
      </p:sp>
      <p:sp>
        <p:nvSpPr>
          <p:cNvPr id="50" name="Google Shape;50;p26"/>
          <p:cNvSpPr txBox="1"/>
          <p:nvPr>
            <p:ph idx="10" type="dt"/>
          </p:nvPr>
        </p:nvSpPr>
        <p:spPr>
          <a:xfrm>
            <a:off x="6732494" y="6356350"/>
            <a:ext cx="2133600" cy="365125"/>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1" name="Google Shape;51;p26"/>
          <p:cNvSpPr txBox="1"/>
          <p:nvPr>
            <p:ph idx="11" type="ftr"/>
          </p:nvPr>
        </p:nvSpPr>
        <p:spPr>
          <a:xfrm>
            <a:off x="242047" y="6356350"/>
            <a:ext cx="2895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2" name="Google Shape;52;p26"/>
          <p:cNvSpPr txBox="1"/>
          <p:nvPr>
            <p:ph idx="12" type="sldNum"/>
          </p:nvPr>
        </p:nvSpPr>
        <p:spPr>
          <a:xfrm>
            <a:off x="4267200" y="6356350"/>
            <a:ext cx="609600" cy="365125"/>
          </a:xfrm>
          <a:prstGeom prst="rect">
            <a:avLst/>
          </a:prstGeom>
          <a:noFill/>
          <a:ln>
            <a:noFill/>
          </a:ln>
        </p:spPr>
        <p:txBody>
          <a:bodyPr anchorCtr="0" anchor="ctr" bIns="45700" lIns="91425" spcFirstLastPara="1" rIns="91425" wrap="square" tIns="45700">
            <a:noAutofit/>
          </a:bodyPr>
          <a:lstStyle>
            <a:lvl1pPr indent="0" lvl="0" marL="0" algn="ctr">
              <a:spcBef>
                <a:spcPts val="0"/>
              </a:spcBef>
              <a:buNone/>
              <a:defRPr/>
            </a:lvl1pPr>
            <a:lvl2pPr indent="0" lvl="1" marL="0" algn="ctr">
              <a:spcBef>
                <a:spcPts val="0"/>
              </a:spcBef>
              <a:buNone/>
              <a:defRPr/>
            </a:lvl2pPr>
            <a:lvl3pPr indent="0" lvl="2" marL="0" algn="ctr">
              <a:spcBef>
                <a:spcPts val="0"/>
              </a:spcBef>
              <a:buNone/>
              <a:defRPr/>
            </a:lvl3pPr>
            <a:lvl4pPr indent="0" lvl="3" marL="0" algn="ctr">
              <a:spcBef>
                <a:spcPts val="0"/>
              </a:spcBef>
              <a:buNone/>
              <a:defRPr/>
            </a:lvl4pPr>
            <a:lvl5pPr indent="0" lvl="4" marL="0" algn="ctr">
              <a:spcBef>
                <a:spcPts val="0"/>
              </a:spcBef>
              <a:buNone/>
              <a:defRPr/>
            </a:lvl5pPr>
            <a:lvl6pPr indent="0" lvl="5" marL="0" algn="ctr">
              <a:spcBef>
                <a:spcPts val="0"/>
              </a:spcBef>
              <a:buNone/>
              <a:defRPr/>
            </a:lvl6pPr>
            <a:lvl7pPr indent="0" lvl="6" marL="0" algn="ctr">
              <a:spcBef>
                <a:spcPts val="0"/>
              </a:spcBef>
              <a:buNone/>
              <a:defRPr/>
            </a:lvl7pPr>
            <a:lvl8pPr indent="0" lvl="7" marL="0" algn="ctr">
              <a:spcBef>
                <a:spcPts val="0"/>
              </a:spcBef>
              <a:buNone/>
              <a:defRPr/>
            </a:lvl8pPr>
            <a:lvl9pPr indent="0" lvl="8" marL="0" algn="ctr">
              <a:spcBef>
                <a:spcPts val="0"/>
              </a:spcBef>
              <a:buNone/>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53" name="Shape 53"/>
        <p:cNvGrpSpPr/>
        <p:nvPr/>
      </p:nvGrpSpPr>
      <p:grpSpPr>
        <a:xfrm>
          <a:off x="0" y="0"/>
          <a:ext cx="0" cy="0"/>
          <a:chOff x="0" y="0"/>
          <a:chExt cx="0" cy="0"/>
        </a:xfrm>
      </p:grpSpPr>
      <p:pic>
        <p:nvPicPr>
          <p:cNvPr descr="overlay-ruleShadow.png" id="54" name="Google Shape;54;p27"/>
          <p:cNvPicPr preferRelativeResize="0"/>
          <p:nvPr/>
        </p:nvPicPr>
        <p:blipFill rotWithShape="1">
          <a:blip r:embed="rId2">
            <a:alphaModFix/>
          </a:blip>
          <a:srcRect b="0" l="0" r="0" t="0"/>
          <a:stretch/>
        </p:blipFill>
        <p:spPr>
          <a:xfrm>
            <a:off x="0" y="1307592"/>
            <a:ext cx="9144000" cy="125016"/>
          </a:xfrm>
          <a:prstGeom prst="rect">
            <a:avLst/>
          </a:prstGeom>
          <a:noFill/>
          <a:ln>
            <a:noFill/>
          </a:ln>
        </p:spPr>
      </p:pic>
      <p:pic>
        <p:nvPicPr>
          <p:cNvPr descr="Overlay-FullBackground.jpg" id="55" name="Google Shape;55;p27"/>
          <p:cNvPicPr preferRelativeResize="0"/>
          <p:nvPr/>
        </p:nvPicPr>
        <p:blipFill rotWithShape="1">
          <a:blip r:embed="rId3">
            <a:alphaModFix/>
          </a:blip>
          <a:srcRect b="0" l="0" r="0" t="23333"/>
          <a:stretch/>
        </p:blipFill>
        <p:spPr>
          <a:xfrm>
            <a:off x="0" y="1425388"/>
            <a:ext cx="9144000" cy="5432612"/>
          </a:xfrm>
          <a:prstGeom prst="rect">
            <a:avLst/>
          </a:prstGeom>
          <a:noFill/>
          <a:ln>
            <a:noFill/>
          </a:ln>
        </p:spPr>
      </p:pic>
      <p:sp>
        <p:nvSpPr>
          <p:cNvPr id="56" name="Google Shape;56;p27"/>
          <p:cNvSpPr txBox="1"/>
          <p:nvPr>
            <p:ph type="title"/>
          </p:nvPr>
        </p:nvSpPr>
        <p:spPr>
          <a:xfrm>
            <a:off x="779463" y="62753"/>
            <a:ext cx="7583488" cy="1283167"/>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Clr>
                <a:schemeClr val="lt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7" name="Google Shape;57;p27"/>
          <p:cNvSpPr txBox="1"/>
          <p:nvPr>
            <p:ph idx="1" type="body"/>
          </p:nvPr>
        </p:nvSpPr>
        <p:spPr>
          <a:xfrm>
            <a:off x="779463" y="1828800"/>
            <a:ext cx="3566160" cy="4297363"/>
          </a:xfrm>
          <a:prstGeom prst="rect">
            <a:avLst/>
          </a:prstGeom>
          <a:noFill/>
          <a:ln>
            <a:noFill/>
          </a:ln>
        </p:spPr>
        <p:txBody>
          <a:bodyPr anchorCtr="0" anchor="t" bIns="45700" lIns="91425" spcFirstLastPara="1" rIns="91425" wrap="square" tIns="45700">
            <a:normAutofit/>
          </a:bodyPr>
          <a:lstStyle>
            <a:lvl1pPr indent="-355600" lvl="0" marL="457200" algn="l">
              <a:spcBef>
                <a:spcPts val="2000"/>
              </a:spcBef>
              <a:spcAft>
                <a:spcPts val="0"/>
              </a:spcAft>
              <a:buClr>
                <a:schemeClr val="dk2"/>
              </a:buClr>
              <a:buSzPts val="2000"/>
              <a:buChar char="•"/>
              <a:defRPr sz="2000"/>
            </a:lvl1pPr>
            <a:lvl2pPr indent="-342900" lvl="1" marL="914400" algn="l">
              <a:spcBef>
                <a:spcPts val="600"/>
              </a:spcBef>
              <a:spcAft>
                <a:spcPts val="0"/>
              </a:spcAft>
              <a:buSzPts val="1800"/>
              <a:buChar char="•"/>
              <a:defRPr sz="1800"/>
            </a:lvl2pPr>
            <a:lvl3pPr indent="-342900" lvl="2" marL="1371600" algn="l">
              <a:spcBef>
                <a:spcPts val="600"/>
              </a:spcBef>
              <a:spcAft>
                <a:spcPts val="0"/>
              </a:spcAft>
              <a:buClr>
                <a:schemeClr val="dk2"/>
              </a:buClr>
              <a:buSzPts val="1800"/>
              <a:buChar char="•"/>
              <a:defRPr sz="1800"/>
            </a:lvl3pPr>
            <a:lvl4pPr indent="-342900" lvl="3" marL="1828800" algn="l">
              <a:spcBef>
                <a:spcPts val="600"/>
              </a:spcBef>
              <a:spcAft>
                <a:spcPts val="0"/>
              </a:spcAft>
              <a:buSzPts val="1800"/>
              <a:buChar char="•"/>
              <a:defRPr sz="1800"/>
            </a:lvl4pPr>
            <a:lvl5pPr indent="-342900" lvl="4" marL="2286000" algn="l">
              <a:spcBef>
                <a:spcPts val="600"/>
              </a:spcBef>
              <a:spcAft>
                <a:spcPts val="0"/>
              </a:spcAft>
              <a:buClr>
                <a:schemeClr val="dk2"/>
              </a:buClr>
              <a:buSzPts val="1800"/>
              <a:buChar char="•"/>
              <a:defRPr sz="1800"/>
            </a:lvl5pPr>
            <a:lvl6pPr indent="-342900" lvl="5" marL="2743200" algn="l">
              <a:spcBef>
                <a:spcPts val="360"/>
              </a:spcBef>
              <a:spcAft>
                <a:spcPts val="0"/>
              </a:spcAft>
              <a:buSzPts val="1800"/>
              <a:buChar char="•"/>
              <a:defRPr sz="1800"/>
            </a:lvl6pPr>
            <a:lvl7pPr indent="-342900" lvl="6" marL="3200400" algn="l">
              <a:spcBef>
                <a:spcPts val="360"/>
              </a:spcBef>
              <a:spcAft>
                <a:spcPts val="0"/>
              </a:spcAft>
              <a:buClr>
                <a:schemeClr val="dk2"/>
              </a:buClr>
              <a:buSzPts val="1800"/>
              <a:buChar char="•"/>
              <a:defRPr sz="1800"/>
            </a:lvl7pPr>
            <a:lvl8pPr indent="-342900" lvl="7" marL="3657600" algn="l">
              <a:spcBef>
                <a:spcPts val="360"/>
              </a:spcBef>
              <a:spcAft>
                <a:spcPts val="0"/>
              </a:spcAft>
              <a:buSzPts val="1800"/>
              <a:buChar char="•"/>
              <a:defRPr sz="1800"/>
            </a:lvl8pPr>
            <a:lvl9pPr indent="-342900" lvl="8" marL="4114800" algn="l">
              <a:spcBef>
                <a:spcPts val="360"/>
              </a:spcBef>
              <a:spcAft>
                <a:spcPts val="0"/>
              </a:spcAft>
              <a:buClr>
                <a:schemeClr val="dk2"/>
              </a:buClr>
              <a:buSzPts val="1800"/>
              <a:buChar char="•"/>
              <a:defRPr sz="1800"/>
            </a:lvl9pPr>
          </a:lstStyle>
          <a:p/>
        </p:txBody>
      </p:sp>
      <p:sp>
        <p:nvSpPr>
          <p:cNvPr id="58" name="Google Shape;58;p27"/>
          <p:cNvSpPr txBox="1"/>
          <p:nvPr>
            <p:ph idx="2" type="body"/>
          </p:nvPr>
        </p:nvSpPr>
        <p:spPr>
          <a:xfrm>
            <a:off x="4796791" y="1828800"/>
            <a:ext cx="3566160" cy="4297363"/>
          </a:xfrm>
          <a:prstGeom prst="rect">
            <a:avLst/>
          </a:prstGeom>
          <a:noFill/>
          <a:ln>
            <a:noFill/>
          </a:ln>
        </p:spPr>
        <p:txBody>
          <a:bodyPr anchorCtr="0" anchor="t" bIns="45700" lIns="91425" spcFirstLastPara="1" rIns="91425" wrap="square" tIns="45700">
            <a:normAutofit/>
          </a:bodyPr>
          <a:lstStyle>
            <a:lvl1pPr indent="-355600" lvl="0" marL="457200" algn="l">
              <a:spcBef>
                <a:spcPts val="2000"/>
              </a:spcBef>
              <a:spcAft>
                <a:spcPts val="0"/>
              </a:spcAft>
              <a:buClr>
                <a:schemeClr val="dk2"/>
              </a:buClr>
              <a:buSzPts val="2000"/>
              <a:buChar char="•"/>
              <a:defRPr sz="2000"/>
            </a:lvl1pPr>
            <a:lvl2pPr indent="-342900" lvl="1" marL="914400" algn="l">
              <a:spcBef>
                <a:spcPts val="600"/>
              </a:spcBef>
              <a:spcAft>
                <a:spcPts val="0"/>
              </a:spcAft>
              <a:buSzPts val="1800"/>
              <a:buChar char="•"/>
              <a:defRPr sz="1800"/>
            </a:lvl2pPr>
            <a:lvl3pPr indent="-342900" lvl="2" marL="1371600" algn="l">
              <a:spcBef>
                <a:spcPts val="600"/>
              </a:spcBef>
              <a:spcAft>
                <a:spcPts val="0"/>
              </a:spcAft>
              <a:buClr>
                <a:schemeClr val="dk2"/>
              </a:buClr>
              <a:buSzPts val="1800"/>
              <a:buChar char="•"/>
              <a:defRPr sz="1800"/>
            </a:lvl3pPr>
            <a:lvl4pPr indent="-342900" lvl="3" marL="1828800" algn="l">
              <a:spcBef>
                <a:spcPts val="600"/>
              </a:spcBef>
              <a:spcAft>
                <a:spcPts val="0"/>
              </a:spcAft>
              <a:buSzPts val="1800"/>
              <a:buChar char="•"/>
              <a:defRPr sz="1800"/>
            </a:lvl4pPr>
            <a:lvl5pPr indent="-342900" lvl="4" marL="2286000" algn="l">
              <a:spcBef>
                <a:spcPts val="600"/>
              </a:spcBef>
              <a:spcAft>
                <a:spcPts val="0"/>
              </a:spcAft>
              <a:buClr>
                <a:schemeClr val="dk2"/>
              </a:buClr>
              <a:buSzPts val="1800"/>
              <a:buChar char="•"/>
              <a:defRPr sz="1800"/>
            </a:lvl5pPr>
            <a:lvl6pPr indent="-342900" lvl="5" marL="2743200" algn="l">
              <a:spcBef>
                <a:spcPts val="360"/>
              </a:spcBef>
              <a:spcAft>
                <a:spcPts val="0"/>
              </a:spcAft>
              <a:buSzPts val="1800"/>
              <a:buChar char="•"/>
              <a:defRPr sz="1800"/>
            </a:lvl6pPr>
            <a:lvl7pPr indent="-342900" lvl="6" marL="3200400" algn="l">
              <a:spcBef>
                <a:spcPts val="360"/>
              </a:spcBef>
              <a:spcAft>
                <a:spcPts val="0"/>
              </a:spcAft>
              <a:buClr>
                <a:schemeClr val="dk2"/>
              </a:buClr>
              <a:buSzPts val="1800"/>
              <a:buChar char="•"/>
              <a:defRPr sz="1800"/>
            </a:lvl7pPr>
            <a:lvl8pPr indent="-342900" lvl="7" marL="3657600" algn="l">
              <a:spcBef>
                <a:spcPts val="360"/>
              </a:spcBef>
              <a:spcAft>
                <a:spcPts val="0"/>
              </a:spcAft>
              <a:buSzPts val="1800"/>
              <a:buChar char="•"/>
              <a:defRPr sz="1800"/>
            </a:lvl8pPr>
            <a:lvl9pPr indent="-342900" lvl="8" marL="4114800" algn="l">
              <a:spcBef>
                <a:spcPts val="360"/>
              </a:spcBef>
              <a:spcAft>
                <a:spcPts val="0"/>
              </a:spcAft>
              <a:buClr>
                <a:schemeClr val="dk2"/>
              </a:buClr>
              <a:buSzPts val="1800"/>
              <a:buChar char="•"/>
              <a:defRPr sz="1800"/>
            </a:lvl9pPr>
          </a:lstStyle>
          <a:p/>
        </p:txBody>
      </p:sp>
      <p:sp>
        <p:nvSpPr>
          <p:cNvPr id="59" name="Google Shape;59;p27"/>
          <p:cNvSpPr txBox="1"/>
          <p:nvPr>
            <p:ph idx="10" type="dt"/>
          </p:nvPr>
        </p:nvSpPr>
        <p:spPr>
          <a:xfrm>
            <a:off x="6732494" y="6356350"/>
            <a:ext cx="2133600" cy="365125"/>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0" name="Google Shape;60;p27"/>
          <p:cNvSpPr txBox="1"/>
          <p:nvPr>
            <p:ph idx="11" type="ftr"/>
          </p:nvPr>
        </p:nvSpPr>
        <p:spPr>
          <a:xfrm>
            <a:off x="242047" y="6356350"/>
            <a:ext cx="2895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1" name="Google Shape;61;p27"/>
          <p:cNvSpPr txBox="1"/>
          <p:nvPr>
            <p:ph idx="12" type="sldNum"/>
          </p:nvPr>
        </p:nvSpPr>
        <p:spPr>
          <a:xfrm>
            <a:off x="4267200" y="6356350"/>
            <a:ext cx="609600" cy="365125"/>
          </a:xfrm>
          <a:prstGeom prst="rect">
            <a:avLst/>
          </a:prstGeom>
          <a:noFill/>
          <a:ln>
            <a:noFill/>
          </a:ln>
        </p:spPr>
        <p:txBody>
          <a:bodyPr anchorCtr="0" anchor="ctr" bIns="45700" lIns="91425" spcFirstLastPara="1" rIns="91425" wrap="square" tIns="45700">
            <a:noAutofit/>
          </a:bodyPr>
          <a:lstStyle>
            <a:lvl1pPr indent="0" lvl="0" marL="0" algn="ctr">
              <a:spcBef>
                <a:spcPts val="0"/>
              </a:spcBef>
              <a:buNone/>
              <a:defRPr/>
            </a:lvl1pPr>
            <a:lvl2pPr indent="0" lvl="1" marL="0" algn="ctr">
              <a:spcBef>
                <a:spcPts val="0"/>
              </a:spcBef>
              <a:buNone/>
              <a:defRPr/>
            </a:lvl2pPr>
            <a:lvl3pPr indent="0" lvl="2" marL="0" algn="ctr">
              <a:spcBef>
                <a:spcPts val="0"/>
              </a:spcBef>
              <a:buNone/>
              <a:defRPr/>
            </a:lvl3pPr>
            <a:lvl4pPr indent="0" lvl="3" marL="0" algn="ctr">
              <a:spcBef>
                <a:spcPts val="0"/>
              </a:spcBef>
              <a:buNone/>
              <a:defRPr/>
            </a:lvl4pPr>
            <a:lvl5pPr indent="0" lvl="4" marL="0" algn="ctr">
              <a:spcBef>
                <a:spcPts val="0"/>
              </a:spcBef>
              <a:buNone/>
              <a:defRPr/>
            </a:lvl5pPr>
            <a:lvl6pPr indent="0" lvl="5" marL="0" algn="ctr">
              <a:spcBef>
                <a:spcPts val="0"/>
              </a:spcBef>
              <a:buNone/>
              <a:defRPr/>
            </a:lvl6pPr>
            <a:lvl7pPr indent="0" lvl="6" marL="0" algn="ctr">
              <a:spcBef>
                <a:spcPts val="0"/>
              </a:spcBef>
              <a:buNone/>
              <a:defRPr/>
            </a:lvl7pPr>
            <a:lvl8pPr indent="0" lvl="7" marL="0" algn="ctr">
              <a:spcBef>
                <a:spcPts val="0"/>
              </a:spcBef>
              <a:buNone/>
              <a:defRPr/>
            </a:lvl8pPr>
            <a:lvl9pPr indent="0" lvl="8" marL="0" algn="ctr">
              <a:spcBef>
                <a:spcPts val="0"/>
              </a:spcBef>
              <a:buNone/>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62" name="Shape 62"/>
        <p:cNvGrpSpPr/>
        <p:nvPr/>
      </p:nvGrpSpPr>
      <p:grpSpPr>
        <a:xfrm>
          <a:off x="0" y="0"/>
          <a:ext cx="0" cy="0"/>
          <a:chOff x="0" y="0"/>
          <a:chExt cx="0" cy="0"/>
        </a:xfrm>
      </p:grpSpPr>
      <p:pic>
        <p:nvPicPr>
          <p:cNvPr descr="overlay-ruleShadow.png" id="63" name="Google Shape;63;p28"/>
          <p:cNvPicPr preferRelativeResize="0"/>
          <p:nvPr/>
        </p:nvPicPr>
        <p:blipFill rotWithShape="1">
          <a:blip r:embed="rId2">
            <a:alphaModFix/>
          </a:blip>
          <a:srcRect b="0" l="0" r="0" t="0"/>
          <a:stretch/>
        </p:blipFill>
        <p:spPr>
          <a:xfrm>
            <a:off x="0" y="1307592"/>
            <a:ext cx="9144000" cy="125016"/>
          </a:xfrm>
          <a:prstGeom prst="rect">
            <a:avLst/>
          </a:prstGeom>
          <a:noFill/>
          <a:ln>
            <a:noFill/>
          </a:ln>
        </p:spPr>
      </p:pic>
      <p:pic>
        <p:nvPicPr>
          <p:cNvPr descr="Overlay-FullBackground.jpg" id="64" name="Google Shape;64;p28"/>
          <p:cNvPicPr preferRelativeResize="0"/>
          <p:nvPr/>
        </p:nvPicPr>
        <p:blipFill rotWithShape="1">
          <a:blip r:embed="rId3">
            <a:alphaModFix/>
          </a:blip>
          <a:srcRect b="0" l="0" r="0" t="23333"/>
          <a:stretch/>
        </p:blipFill>
        <p:spPr>
          <a:xfrm>
            <a:off x="0" y="1425388"/>
            <a:ext cx="9144000" cy="5432612"/>
          </a:xfrm>
          <a:prstGeom prst="rect">
            <a:avLst/>
          </a:prstGeom>
          <a:noFill/>
          <a:ln>
            <a:noFill/>
          </a:ln>
        </p:spPr>
      </p:pic>
      <p:sp>
        <p:nvSpPr>
          <p:cNvPr id="65" name="Google Shape;65;p28"/>
          <p:cNvSpPr txBox="1"/>
          <p:nvPr>
            <p:ph type="title"/>
          </p:nvPr>
        </p:nvSpPr>
        <p:spPr>
          <a:xfrm>
            <a:off x="779463" y="62753"/>
            <a:ext cx="7583488" cy="1283167"/>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Clr>
                <a:schemeClr val="lt1"/>
              </a:buClr>
              <a:buSzPts val="4800"/>
              <a:buFont typeface="Libre Baskerville"/>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6" name="Google Shape;66;p28"/>
          <p:cNvSpPr txBox="1"/>
          <p:nvPr>
            <p:ph idx="1" type="body"/>
          </p:nvPr>
        </p:nvSpPr>
        <p:spPr>
          <a:xfrm>
            <a:off x="779463" y="1524000"/>
            <a:ext cx="3566160" cy="838200"/>
          </a:xfrm>
          <a:prstGeom prst="rect">
            <a:avLst/>
          </a:prstGeom>
          <a:noFill/>
          <a:ln>
            <a:noFill/>
          </a:ln>
        </p:spPr>
        <p:txBody>
          <a:bodyPr anchorCtr="0" anchor="ctr" bIns="45700" lIns="91425" spcFirstLastPara="1" rIns="91425" wrap="square" tIns="45700">
            <a:noAutofit/>
          </a:bodyPr>
          <a:lstStyle>
            <a:lvl1pPr indent="-228600" lvl="0" marL="457200" algn="ctr">
              <a:spcBef>
                <a:spcPts val="0"/>
              </a:spcBef>
              <a:spcAft>
                <a:spcPts val="0"/>
              </a:spcAft>
              <a:buClr>
                <a:schemeClr val="dk2"/>
              </a:buClr>
              <a:buSzPts val="2800"/>
              <a:buNone/>
              <a:defRPr b="0" sz="2800"/>
            </a:lvl1pPr>
            <a:lvl2pPr indent="-228600" lvl="1" marL="914400" algn="l">
              <a:spcBef>
                <a:spcPts val="600"/>
              </a:spcBef>
              <a:spcAft>
                <a:spcPts val="0"/>
              </a:spcAft>
              <a:buSzPts val="2000"/>
              <a:buNone/>
              <a:defRPr b="1" sz="2000"/>
            </a:lvl2pPr>
            <a:lvl3pPr indent="-228600" lvl="2" marL="1371600" algn="l">
              <a:spcBef>
                <a:spcPts val="600"/>
              </a:spcBef>
              <a:spcAft>
                <a:spcPts val="0"/>
              </a:spcAft>
              <a:buClr>
                <a:schemeClr val="dk2"/>
              </a:buClr>
              <a:buSzPts val="1800"/>
              <a:buNone/>
              <a:defRPr b="1" sz="1800"/>
            </a:lvl3pPr>
            <a:lvl4pPr indent="-228600" lvl="3" marL="1828800" algn="l">
              <a:spcBef>
                <a:spcPts val="600"/>
              </a:spcBef>
              <a:spcAft>
                <a:spcPts val="0"/>
              </a:spcAft>
              <a:buSzPts val="1600"/>
              <a:buNone/>
              <a:defRPr b="1" sz="1600"/>
            </a:lvl4pPr>
            <a:lvl5pPr indent="-228600" lvl="4" marL="2286000" algn="l">
              <a:spcBef>
                <a:spcPts val="600"/>
              </a:spcBef>
              <a:spcAft>
                <a:spcPts val="0"/>
              </a:spcAft>
              <a:buClr>
                <a:schemeClr val="dk2"/>
              </a:buClr>
              <a:buSzPts val="1600"/>
              <a:buNone/>
              <a:defRPr b="1" sz="1600"/>
            </a:lvl5pPr>
            <a:lvl6pPr indent="-228600" lvl="5" marL="2743200" algn="l">
              <a:spcBef>
                <a:spcPts val="320"/>
              </a:spcBef>
              <a:spcAft>
                <a:spcPts val="0"/>
              </a:spcAft>
              <a:buSzPts val="1600"/>
              <a:buNone/>
              <a:defRPr b="1" sz="1600"/>
            </a:lvl6pPr>
            <a:lvl7pPr indent="-228600" lvl="6" marL="3200400" algn="l">
              <a:spcBef>
                <a:spcPts val="320"/>
              </a:spcBef>
              <a:spcAft>
                <a:spcPts val="0"/>
              </a:spcAft>
              <a:buClr>
                <a:schemeClr val="dk2"/>
              </a:buClr>
              <a:buSzPts val="1600"/>
              <a:buNone/>
              <a:defRPr b="1" sz="1600"/>
            </a:lvl7pPr>
            <a:lvl8pPr indent="-228600" lvl="7" marL="3657600" algn="l">
              <a:spcBef>
                <a:spcPts val="320"/>
              </a:spcBef>
              <a:spcAft>
                <a:spcPts val="0"/>
              </a:spcAft>
              <a:buSzPts val="1600"/>
              <a:buNone/>
              <a:defRPr b="1" sz="1600"/>
            </a:lvl8pPr>
            <a:lvl9pPr indent="-228600" lvl="8" marL="4114800" algn="l">
              <a:spcBef>
                <a:spcPts val="320"/>
              </a:spcBef>
              <a:spcAft>
                <a:spcPts val="0"/>
              </a:spcAft>
              <a:buClr>
                <a:schemeClr val="dk2"/>
              </a:buClr>
              <a:buSzPts val="1600"/>
              <a:buNone/>
              <a:defRPr b="1" sz="1600"/>
            </a:lvl9pPr>
          </a:lstStyle>
          <a:p/>
        </p:txBody>
      </p:sp>
      <p:sp>
        <p:nvSpPr>
          <p:cNvPr id="67" name="Google Shape;67;p28"/>
          <p:cNvSpPr txBox="1"/>
          <p:nvPr>
            <p:ph idx="2" type="body"/>
          </p:nvPr>
        </p:nvSpPr>
        <p:spPr>
          <a:xfrm>
            <a:off x="779463" y="2393576"/>
            <a:ext cx="3566160" cy="3732585"/>
          </a:xfrm>
          <a:prstGeom prst="rect">
            <a:avLst/>
          </a:prstGeom>
          <a:noFill/>
          <a:ln>
            <a:noFill/>
          </a:ln>
        </p:spPr>
        <p:txBody>
          <a:bodyPr anchorCtr="0" anchor="t" bIns="45700" lIns="91425" spcFirstLastPara="1" rIns="91425" wrap="square" tIns="45700">
            <a:normAutofit/>
          </a:bodyPr>
          <a:lstStyle>
            <a:lvl1pPr indent="-355600" lvl="0" marL="457200" algn="l">
              <a:spcBef>
                <a:spcPts val="2000"/>
              </a:spcBef>
              <a:spcAft>
                <a:spcPts val="0"/>
              </a:spcAft>
              <a:buClr>
                <a:schemeClr val="dk2"/>
              </a:buClr>
              <a:buSzPts val="2000"/>
              <a:buChar char="•"/>
              <a:defRPr sz="2000"/>
            </a:lvl1pPr>
            <a:lvl2pPr indent="-342900" lvl="1" marL="914400" algn="l">
              <a:spcBef>
                <a:spcPts val="600"/>
              </a:spcBef>
              <a:spcAft>
                <a:spcPts val="0"/>
              </a:spcAft>
              <a:buSzPts val="1800"/>
              <a:buChar char="•"/>
              <a:defRPr sz="1800"/>
            </a:lvl2pPr>
            <a:lvl3pPr indent="-342900" lvl="2" marL="1371600" algn="l">
              <a:spcBef>
                <a:spcPts val="600"/>
              </a:spcBef>
              <a:spcAft>
                <a:spcPts val="0"/>
              </a:spcAft>
              <a:buClr>
                <a:schemeClr val="dk2"/>
              </a:buClr>
              <a:buSzPts val="1800"/>
              <a:buChar char="•"/>
              <a:defRPr sz="1800"/>
            </a:lvl3pPr>
            <a:lvl4pPr indent="-342900" lvl="3" marL="1828800" algn="l">
              <a:spcBef>
                <a:spcPts val="600"/>
              </a:spcBef>
              <a:spcAft>
                <a:spcPts val="0"/>
              </a:spcAft>
              <a:buSzPts val="1800"/>
              <a:buChar char="•"/>
              <a:defRPr sz="1800"/>
            </a:lvl4pPr>
            <a:lvl5pPr indent="-342900" lvl="4" marL="2286000" algn="l">
              <a:spcBef>
                <a:spcPts val="600"/>
              </a:spcBef>
              <a:spcAft>
                <a:spcPts val="0"/>
              </a:spcAft>
              <a:buClr>
                <a:schemeClr val="dk2"/>
              </a:buClr>
              <a:buSzPts val="1800"/>
              <a:buChar char="•"/>
              <a:defRPr sz="1800"/>
            </a:lvl5pPr>
            <a:lvl6pPr indent="-330200" lvl="5" marL="2743200" algn="l">
              <a:spcBef>
                <a:spcPts val="320"/>
              </a:spcBef>
              <a:spcAft>
                <a:spcPts val="0"/>
              </a:spcAft>
              <a:buSzPts val="1600"/>
              <a:buChar char="•"/>
              <a:defRPr sz="1600"/>
            </a:lvl6pPr>
            <a:lvl7pPr indent="-330200" lvl="6" marL="3200400" algn="l">
              <a:spcBef>
                <a:spcPts val="320"/>
              </a:spcBef>
              <a:spcAft>
                <a:spcPts val="0"/>
              </a:spcAft>
              <a:buClr>
                <a:schemeClr val="dk2"/>
              </a:buClr>
              <a:buSzPts val="1600"/>
              <a:buChar char="•"/>
              <a:defRPr sz="1600"/>
            </a:lvl7pPr>
            <a:lvl8pPr indent="-330200" lvl="7" marL="3657600" algn="l">
              <a:spcBef>
                <a:spcPts val="320"/>
              </a:spcBef>
              <a:spcAft>
                <a:spcPts val="0"/>
              </a:spcAft>
              <a:buSzPts val="1600"/>
              <a:buChar char="•"/>
              <a:defRPr sz="1600"/>
            </a:lvl8pPr>
            <a:lvl9pPr indent="-330200" lvl="8" marL="4114800" algn="l">
              <a:spcBef>
                <a:spcPts val="320"/>
              </a:spcBef>
              <a:spcAft>
                <a:spcPts val="0"/>
              </a:spcAft>
              <a:buClr>
                <a:schemeClr val="dk2"/>
              </a:buClr>
              <a:buSzPts val="1600"/>
              <a:buChar char="•"/>
              <a:defRPr sz="1600"/>
            </a:lvl9pPr>
          </a:lstStyle>
          <a:p/>
        </p:txBody>
      </p:sp>
      <p:sp>
        <p:nvSpPr>
          <p:cNvPr id="68" name="Google Shape;68;p28"/>
          <p:cNvSpPr txBox="1"/>
          <p:nvPr>
            <p:ph idx="3" type="body"/>
          </p:nvPr>
        </p:nvSpPr>
        <p:spPr>
          <a:xfrm>
            <a:off x="4796791" y="1524000"/>
            <a:ext cx="3566160" cy="838200"/>
          </a:xfrm>
          <a:prstGeom prst="rect">
            <a:avLst/>
          </a:prstGeom>
          <a:noFill/>
          <a:ln>
            <a:noFill/>
          </a:ln>
        </p:spPr>
        <p:txBody>
          <a:bodyPr anchorCtr="0" anchor="ctr" bIns="45700" lIns="91425" spcFirstLastPara="1" rIns="91425" wrap="square" tIns="45700">
            <a:noAutofit/>
          </a:bodyPr>
          <a:lstStyle>
            <a:lvl1pPr indent="-228600" lvl="0" marL="457200" algn="ctr">
              <a:spcBef>
                <a:spcPts val="0"/>
              </a:spcBef>
              <a:spcAft>
                <a:spcPts val="0"/>
              </a:spcAft>
              <a:buClr>
                <a:schemeClr val="dk2"/>
              </a:buClr>
              <a:buSzPts val="2800"/>
              <a:buNone/>
              <a:defRPr b="0" sz="2800"/>
            </a:lvl1pPr>
            <a:lvl2pPr indent="-228600" lvl="1" marL="914400" algn="l">
              <a:spcBef>
                <a:spcPts val="600"/>
              </a:spcBef>
              <a:spcAft>
                <a:spcPts val="0"/>
              </a:spcAft>
              <a:buSzPts val="2000"/>
              <a:buNone/>
              <a:defRPr b="1" sz="2000"/>
            </a:lvl2pPr>
            <a:lvl3pPr indent="-228600" lvl="2" marL="1371600" algn="l">
              <a:spcBef>
                <a:spcPts val="600"/>
              </a:spcBef>
              <a:spcAft>
                <a:spcPts val="0"/>
              </a:spcAft>
              <a:buClr>
                <a:schemeClr val="dk2"/>
              </a:buClr>
              <a:buSzPts val="1800"/>
              <a:buNone/>
              <a:defRPr b="1" sz="1800"/>
            </a:lvl3pPr>
            <a:lvl4pPr indent="-228600" lvl="3" marL="1828800" algn="l">
              <a:spcBef>
                <a:spcPts val="600"/>
              </a:spcBef>
              <a:spcAft>
                <a:spcPts val="0"/>
              </a:spcAft>
              <a:buSzPts val="1600"/>
              <a:buNone/>
              <a:defRPr b="1" sz="1600"/>
            </a:lvl4pPr>
            <a:lvl5pPr indent="-228600" lvl="4" marL="2286000" algn="l">
              <a:spcBef>
                <a:spcPts val="600"/>
              </a:spcBef>
              <a:spcAft>
                <a:spcPts val="0"/>
              </a:spcAft>
              <a:buClr>
                <a:schemeClr val="dk2"/>
              </a:buClr>
              <a:buSzPts val="1600"/>
              <a:buNone/>
              <a:defRPr b="1" sz="1600"/>
            </a:lvl5pPr>
            <a:lvl6pPr indent="-228600" lvl="5" marL="2743200" algn="l">
              <a:spcBef>
                <a:spcPts val="320"/>
              </a:spcBef>
              <a:spcAft>
                <a:spcPts val="0"/>
              </a:spcAft>
              <a:buSzPts val="1600"/>
              <a:buNone/>
              <a:defRPr b="1" sz="1600"/>
            </a:lvl6pPr>
            <a:lvl7pPr indent="-228600" lvl="6" marL="3200400" algn="l">
              <a:spcBef>
                <a:spcPts val="320"/>
              </a:spcBef>
              <a:spcAft>
                <a:spcPts val="0"/>
              </a:spcAft>
              <a:buClr>
                <a:schemeClr val="dk2"/>
              </a:buClr>
              <a:buSzPts val="1600"/>
              <a:buNone/>
              <a:defRPr b="1" sz="1600"/>
            </a:lvl7pPr>
            <a:lvl8pPr indent="-228600" lvl="7" marL="3657600" algn="l">
              <a:spcBef>
                <a:spcPts val="320"/>
              </a:spcBef>
              <a:spcAft>
                <a:spcPts val="0"/>
              </a:spcAft>
              <a:buSzPts val="1600"/>
              <a:buNone/>
              <a:defRPr b="1" sz="1600"/>
            </a:lvl8pPr>
            <a:lvl9pPr indent="-228600" lvl="8" marL="4114800" algn="l">
              <a:spcBef>
                <a:spcPts val="320"/>
              </a:spcBef>
              <a:spcAft>
                <a:spcPts val="0"/>
              </a:spcAft>
              <a:buClr>
                <a:schemeClr val="dk2"/>
              </a:buClr>
              <a:buSzPts val="1600"/>
              <a:buNone/>
              <a:defRPr b="1" sz="1600"/>
            </a:lvl9pPr>
          </a:lstStyle>
          <a:p/>
        </p:txBody>
      </p:sp>
      <p:sp>
        <p:nvSpPr>
          <p:cNvPr id="69" name="Google Shape;69;p28"/>
          <p:cNvSpPr txBox="1"/>
          <p:nvPr>
            <p:ph idx="4" type="body"/>
          </p:nvPr>
        </p:nvSpPr>
        <p:spPr>
          <a:xfrm>
            <a:off x="4796791" y="2393576"/>
            <a:ext cx="3566160" cy="3732585"/>
          </a:xfrm>
          <a:prstGeom prst="rect">
            <a:avLst/>
          </a:prstGeom>
          <a:noFill/>
          <a:ln>
            <a:noFill/>
          </a:ln>
        </p:spPr>
        <p:txBody>
          <a:bodyPr anchorCtr="0" anchor="t" bIns="45700" lIns="91425" spcFirstLastPara="1" rIns="91425" wrap="square" tIns="45700">
            <a:normAutofit/>
          </a:bodyPr>
          <a:lstStyle>
            <a:lvl1pPr indent="-355600" lvl="0" marL="457200" algn="l">
              <a:spcBef>
                <a:spcPts val="2000"/>
              </a:spcBef>
              <a:spcAft>
                <a:spcPts val="0"/>
              </a:spcAft>
              <a:buClr>
                <a:schemeClr val="dk2"/>
              </a:buClr>
              <a:buSzPts val="2000"/>
              <a:buChar char="•"/>
              <a:defRPr sz="2000"/>
            </a:lvl1pPr>
            <a:lvl2pPr indent="-342900" lvl="1" marL="914400" algn="l">
              <a:spcBef>
                <a:spcPts val="600"/>
              </a:spcBef>
              <a:spcAft>
                <a:spcPts val="0"/>
              </a:spcAft>
              <a:buSzPts val="1800"/>
              <a:buChar char="•"/>
              <a:defRPr sz="1800"/>
            </a:lvl2pPr>
            <a:lvl3pPr indent="-342900" lvl="2" marL="1371600" algn="l">
              <a:spcBef>
                <a:spcPts val="600"/>
              </a:spcBef>
              <a:spcAft>
                <a:spcPts val="0"/>
              </a:spcAft>
              <a:buClr>
                <a:schemeClr val="dk2"/>
              </a:buClr>
              <a:buSzPts val="1800"/>
              <a:buChar char="•"/>
              <a:defRPr sz="1800"/>
            </a:lvl3pPr>
            <a:lvl4pPr indent="-342900" lvl="3" marL="1828800" algn="l">
              <a:spcBef>
                <a:spcPts val="600"/>
              </a:spcBef>
              <a:spcAft>
                <a:spcPts val="0"/>
              </a:spcAft>
              <a:buSzPts val="1800"/>
              <a:buChar char="•"/>
              <a:defRPr sz="1800"/>
            </a:lvl4pPr>
            <a:lvl5pPr indent="-342900" lvl="4" marL="2286000" algn="l">
              <a:spcBef>
                <a:spcPts val="600"/>
              </a:spcBef>
              <a:spcAft>
                <a:spcPts val="0"/>
              </a:spcAft>
              <a:buClr>
                <a:schemeClr val="dk2"/>
              </a:buClr>
              <a:buSzPts val="1800"/>
              <a:buChar char="•"/>
              <a:defRPr sz="1800"/>
            </a:lvl5pPr>
            <a:lvl6pPr indent="-330200" lvl="5" marL="2743200" algn="l">
              <a:spcBef>
                <a:spcPts val="320"/>
              </a:spcBef>
              <a:spcAft>
                <a:spcPts val="0"/>
              </a:spcAft>
              <a:buSzPts val="1600"/>
              <a:buChar char="•"/>
              <a:defRPr sz="1600"/>
            </a:lvl6pPr>
            <a:lvl7pPr indent="-330200" lvl="6" marL="3200400" algn="l">
              <a:spcBef>
                <a:spcPts val="320"/>
              </a:spcBef>
              <a:spcAft>
                <a:spcPts val="0"/>
              </a:spcAft>
              <a:buClr>
                <a:schemeClr val="dk2"/>
              </a:buClr>
              <a:buSzPts val="1600"/>
              <a:buChar char="•"/>
              <a:defRPr sz="1600"/>
            </a:lvl7pPr>
            <a:lvl8pPr indent="-330200" lvl="7" marL="3657600" algn="l">
              <a:spcBef>
                <a:spcPts val="320"/>
              </a:spcBef>
              <a:spcAft>
                <a:spcPts val="0"/>
              </a:spcAft>
              <a:buSzPts val="1600"/>
              <a:buChar char="•"/>
              <a:defRPr sz="1600"/>
            </a:lvl8pPr>
            <a:lvl9pPr indent="-330200" lvl="8" marL="4114800" algn="l">
              <a:spcBef>
                <a:spcPts val="320"/>
              </a:spcBef>
              <a:spcAft>
                <a:spcPts val="0"/>
              </a:spcAft>
              <a:buClr>
                <a:schemeClr val="dk2"/>
              </a:buClr>
              <a:buSzPts val="1600"/>
              <a:buChar char="•"/>
              <a:defRPr sz="1600"/>
            </a:lvl9pPr>
          </a:lstStyle>
          <a:p/>
        </p:txBody>
      </p:sp>
      <p:sp>
        <p:nvSpPr>
          <p:cNvPr id="70" name="Google Shape;70;p28"/>
          <p:cNvSpPr txBox="1"/>
          <p:nvPr>
            <p:ph idx="10" type="dt"/>
          </p:nvPr>
        </p:nvSpPr>
        <p:spPr>
          <a:xfrm>
            <a:off x="6732494" y="6356350"/>
            <a:ext cx="2133600" cy="365125"/>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1" name="Google Shape;71;p28"/>
          <p:cNvSpPr txBox="1"/>
          <p:nvPr>
            <p:ph idx="11" type="ftr"/>
          </p:nvPr>
        </p:nvSpPr>
        <p:spPr>
          <a:xfrm>
            <a:off x="242047" y="6356350"/>
            <a:ext cx="2895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2" name="Google Shape;72;p28"/>
          <p:cNvSpPr txBox="1"/>
          <p:nvPr>
            <p:ph idx="12" type="sldNum"/>
          </p:nvPr>
        </p:nvSpPr>
        <p:spPr>
          <a:xfrm>
            <a:off x="4267200" y="6356350"/>
            <a:ext cx="609600" cy="365125"/>
          </a:xfrm>
          <a:prstGeom prst="rect">
            <a:avLst/>
          </a:prstGeom>
          <a:noFill/>
          <a:ln>
            <a:noFill/>
          </a:ln>
        </p:spPr>
        <p:txBody>
          <a:bodyPr anchorCtr="0" anchor="ctr" bIns="45700" lIns="91425" spcFirstLastPara="1" rIns="91425" wrap="square" tIns="45700">
            <a:noAutofit/>
          </a:bodyPr>
          <a:lstStyle>
            <a:lvl1pPr indent="0" lvl="0" marL="0" algn="ctr">
              <a:spcBef>
                <a:spcPts val="0"/>
              </a:spcBef>
              <a:buNone/>
              <a:defRPr/>
            </a:lvl1pPr>
            <a:lvl2pPr indent="0" lvl="1" marL="0" algn="ctr">
              <a:spcBef>
                <a:spcPts val="0"/>
              </a:spcBef>
              <a:buNone/>
              <a:defRPr/>
            </a:lvl2pPr>
            <a:lvl3pPr indent="0" lvl="2" marL="0" algn="ctr">
              <a:spcBef>
                <a:spcPts val="0"/>
              </a:spcBef>
              <a:buNone/>
              <a:defRPr/>
            </a:lvl3pPr>
            <a:lvl4pPr indent="0" lvl="3" marL="0" algn="ctr">
              <a:spcBef>
                <a:spcPts val="0"/>
              </a:spcBef>
              <a:buNone/>
              <a:defRPr/>
            </a:lvl4pPr>
            <a:lvl5pPr indent="0" lvl="4" marL="0" algn="ctr">
              <a:spcBef>
                <a:spcPts val="0"/>
              </a:spcBef>
              <a:buNone/>
              <a:defRPr/>
            </a:lvl5pPr>
            <a:lvl6pPr indent="0" lvl="5" marL="0" algn="ctr">
              <a:spcBef>
                <a:spcPts val="0"/>
              </a:spcBef>
              <a:buNone/>
              <a:defRPr/>
            </a:lvl6pPr>
            <a:lvl7pPr indent="0" lvl="6" marL="0" algn="ctr">
              <a:spcBef>
                <a:spcPts val="0"/>
              </a:spcBef>
              <a:buNone/>
              <a:defRPr/>
            </a:lvl7pPr>
            <a:lvl8pPr indent="0" lvl="7" marL="0" algn="ctr">
              <a:spcBef>
                <a:spcPts val="0"/>
              </a:spcBef>
              <a:buNone/>
              <a:defRPr/>
            </a:lvl8pPr>
            <a:lvl9pPr indent="0" lvl="8" marL="0" algn="ctr">
              <a:spcBef>
                <a:spcPts val="0"/>
              </a:spcBef>
              <a:buNone/>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73" name="Shape 73"/>
        <p:cNvGrpSpPr/>
        <p:nvPr/>
      </p:nvGrpSpPr>
      <p:grpSpPr>
        <a:xfrm>
          <a:off x="0" y="0"/>
          <a:ext cx="0" cy="0"/>
          <a:chOff x="0" y="0"/>
          <a:chExt cx="0" cy="0"/>
        </a:xfrm>
      </p:grpSpPr>
      <p:pic>
        <p:nvPicPr>
          <p:cNvPr descr="overlay-ruleShadow.png" id="74" name="Google Shape;74;p29"/>
          <p:cNvPicPr preferRelativeResize="0"/>
          <p:nvPr/>
        </p:nvPicPr>
        <p:blipFill rotWithShape="1">
          <a:blip r:embed="rId2">
            <a:alphaModFix/>
          </a:blip>
          <a:srcRect b="0" l="0" r="0" t="0"/>
          <a:stretch/>
        </p:blipFill>
        <p:spPr>
          <a:xfrm>
            <a:off x="0" y="1307592"/>
            <a:ext cx="9144000" cy="125016"/>
          </a:xfrm>
          <a:prstGeom prst="rect">
            <a:avLst/>
          </a:prstGeom>
          <a:noFill/>
          <a:ln>
            <a:noFill/>
          </a:ln>
        </p:spPr>
      </p:pic>
      <p:sp>
        <p:nvSpPr>
          <p:cNvPr id="75" name="Google Shape;75;p29"/>
          <p:cNvSpPr txBox="1"/>
          <p:nvPr>
            <p:ph type="title"/>
          </p:nvPr>
        </p:nvSpPr>
        <p:spPr>
          <a:xfrm>
            <a:off x="779463" y="62753"/>
            <a:ext cx="7583488" cy="1283167"/>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Clr>
                <a:schemeClr val="lt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6" name="Google Shape;76;p29"/>
          <p:cNvSpPr txBox="1"/>
          <p:nvPr>
            <p:ph idx="10" type="dt"/>
          </p:nvPr>
        </p:nvSpPr>
        <p:spPr>
          <a:xfrm>
            <a:off x="6732494" y="6356350"/>
            <a:ext cx="2133600" cy="365125"/>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7" name="Google Shape;77;p29"/>
          <p:cNvSpPr txBox="1"/>
          <p:nvPr>
            <p:ph idx="11" type="ftr"/>
          </p:nvPr>
        </p:nvSpPr>
        <p:spPr>
          <a:xfrm>
            <a:off x="242047" y="6356350"/>
            <a:ext cx="2895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8" name="Google Shape;78;p29"/>
          <p:cNvSpPr txBox="1"/>
          <p:nvPr>
            <p:ph idx="12" type="sldNum"/>
          </p:nvPr>
        </p:nvSpPr>
        <p:spPr>
          <a:xfrm>
            <a:off x="4267200" y="6356350"/>
            <a:ext cx="609600" cy="365125"/>
          </a:xfrm>
          <a:prstGeom prst="rect">
            <a:avLst/>
          </a:prstGeom>
          <a:noFill/>
          <a:ln>
            <a:noFill/>
          </a:ln>
        </p:spPr>
        <p:txBody>
          <a:bodyPr anchorCtr="0" anchor="ctr" bIns="45700" lIns="91425" spcFirstLastPara="1" rIns="91425" wrap="square" tIns="45700">
            <a:noAutofit/>
          </a:bodyPr>
          <a:lstStyle>
            <a:lvl1pPr indent="0" lvl="0" marL="0" algn="ctr">
              <a:spcBef>
                <a:spcPts val="0"/>
              </a:spcBef>
              <a:buNone/>
              <a:defRPr/>
            </a:lvl1pPr>
            <a:lvl2pPr indent="0" lvl="1" marL="0" algn="ctr">
              <a:spcBef>
                <a:spcPts val="0"/>
              </a:spcBef>
              <a:buNone/>
              <a:defRPr/>
            </a:lvl2pPr>
            <a:lvl3pPr indent="0" lvl="2" marL="0" algn="ctr">
              <a:spcBef>
                <a:spcPts val="0"/>
              </a:spcBef>
              <a:buNone/>
              <a:defRPr/>
            </a:lvl3pPr>
            <a:lvl4pPr indent="0" lvl="3" marL="0" algn="ctr">
              <a:spcBef>
                <a:spcPts val="0"/>
              </a:spcBef>
              <a:buNone/>
              <a:defRPr/>
            </a:lvl4pPr>
            <a:lvl5pPr indent="0" lvl="4" marL="0" algn="ctr">
              <a:spcBef>
                <a:spcPts val="0"/>
              </a:spcBef>
              <a:buNone/>
              <a:defRPr/>
            </a:lvl5pPr>
            <a:lvl6pPr indent="0" lvl="5" marL="0" algn="ctr">
              <a:spcBef>
                <a:spcPts val="0"/>
              </a:spcBef>
              <a:buNone/>
              <a:defRPr/>
            </a:lvl6pPr>
            <a:lvl7pPr indent="0" lvl="6" marL="0" algn="ctr">
              <a:spcBef>
                <a:spcPts val="0"/>
              </a:spcBef>
              <a:buNone/>
              <a:defRPr/>
            </a:lvl7pPr>
            <a:lvl8pPr indent="0" lvl="7" marL="0" algn="ctr">
              <a:spcBef>
                <a:spcPts val="0"/>
              </a:spcBef>
              <a:buNone/>
              <a:defRPr/>
            </a:lvl8pPr>
            <a:lvl9pPr indent="0" lvl="8" marL="0" algn="ctr">
              <a:spcBef>
                <a:spcPts val="0"/>
              </a:spcBef>
              <a:buNone/>
              <a:defRPr/>
            </a:lvl9pPr>
          </a:lstStyle>
          <a:p>
            <a:pPr indent="0" lvl="0" marL="0" rtl="0" algn="ctr">
              <a:spcBef>
                <a:spcPts val="0"/>
              </a:spcBef>
              <a:spcAft>
                <a:spcPts val="0"/>
              </a:spcAft>
              <a:buNone/>
            </a:pPr>
            <a:fld id="{00000000-1234-1234-1234-123412341234}" type="slidenum">
              <a:rPr lang="en-US"/>
              <a:t>‹#›</a:t>
            </a:fld>
            <a:endParaRPr/>
          </a:p>
        </p:txBody>
      </p:sp>
      <p:pic>
        <p:nvPicPr>
          <p:cNvPr descr="Overlay-FullBackground.jpg" id="79" name="Google Shape;79;p29"/>
          <p:cNvPicPr preferRelativeResize="0"/>
          <p:nvPr/>
        </p:nvPicPr>
        <p:blipFill rotWithShape="1">
          <a:blip r:embed="rId3">
            <a:alphaModFix/>
          </a:blip>
          <a:srcRect b="0" l="0" r="0" t="21045"/>
          <a:stretch/>
        </p:blipFill>
        <p:spPr>
          <a:xfrm>
            <a:off x="0" y="1447800"/>
            <a:ext cx="9144000" cy="5414682"/>
          </a:xfrm>
          <a:prstGeom prst="rect">
            <a:avLst/>
          </a:prstGeom>
          <a:noFill/>
          <a:ln>
            <a:noFill/>
          </a:ln>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80" name="Shape 80"/>
        <p:cNvGrpSpPr/>
        <p:nvPr/>
      </p:nvGrpSpPr>
      <p:grpSpPr>
        <a:xfrm>
          <a:off x="0" y="0"/>
          <a:ext cx="0" cy="0"/>
          <a:chOff x="0" y="0"/>
          <a:chExt cx="0" cy="0"/>
        </a:xfrm>
      </p:grpSpPr>
      <p:pic>
        <p:nvPicPr>
          <p:cNvPr descr="Overlay-FullBackground.jpg" id="81" name="Google Shape;81;p30"/>
          <p:cNvPicPr preferRelativeResize="0"/>
          <p:nvPr/>
        </p:nvPicPr>
        <p:blipFill rotWithShape="1">
          <a:blip r:embed="rId2">
            <a:alphaModFix/>
          </a:blip>
          <a:srcRect b="0" l="0" r="0" t="0"/>
          <a:stretch/>
        </p:blipFill>
        <p:spPr>
          <a:xfrm>
            <a:off x="0" y="4482"/>
            <a:ext cx="9144000" cy="6858000"/>
          </a:xfrm>
          <a:prstGeom prst="rect">
            <a:avLst/>
          </a:prstGeom>
          <a:noFill/>
          <a:ln>
            <a:noFill/>
          </a:ln>
        </p:spPr>
      </p:pic>
      <p:sp>
        <p:nvSpPr>
          <p:cNvPr id="82" name="Google Shape;82;p30"/>
          <p:cNvSpPr txBox="1"/>
          <p:nvPr>
            <p:ph idx="10" type="dt"/>
          </p:nvPr>
        </p:nvSpPr>
        <p:spPr>
          <a:xfrm>
            <a:off x="6732494" y="6356350"/>
            <a:ext cx="2133600" cy="365125"/>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3" name="Google Shape;83;p30"/>
          <p:cNvSpPr txBox="1"/>
          <p:nvPr>
            <p:ph idx="11" type="ftr"/>
          </p:nvPr>
        </p:nvSpPr>
        <p:spPr>
          <a:xfrm>
            <a:off x="242047" y="6356350"/>
            <a:ext cx="2895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4" name="Google Shape;84;p30"/>
          <p:cNvSpPr txBox="1"/>
          <p:nvPr>
            <p:ph idx="12" type="sldNum"/>
          </p:nvPr>
        </p:nvSpPr>
        <p:spPr>
          <a:xfrm>
            <a:off x="4267200" y="6356350"/>
            <a:ext cx="609600" cy="365125"/>
          </a:xfrm>
          <a:prstGeom prst="rect">
            <a:avLst/>
          </a:prstGeom>
          <a:noFill/>
          <a:ln>
            <a:noFill/>
          </a:ln>
        </p:spPr>
        <p:txBody>
          <a:bodyPr anchorCtr="0" anchor="ctr" bIns="45700" lIns="91425" spcFirstLastPara="1" rIns="91425" wrap="square" tIns="45700">
            <a:noAutofit/>
          </a:bodyPr>
          <a:lstStyle>
            <a:lvl1pPr indent="0" lvl="0" marL="0" algn="ctr">
              <a:spcBef>
                <a:spcPts val="0"/>
              </a:spcBef>
              <a:buNone/>
              <a:defRPr/>
            </a:lvl1pPr>
            <a:lvl2pPr indent="0" lvl="1" marL="0" algn="ctr">
              <a:spcBef>
                <a:spcPts val="0"/>
              </a:spcBef>
              <a:buNone/>
              <a:defRPr/>
            </a:lvl2pPr>
            <a:lvl3pPr indent="0" lvl="2" marL="0" algn="ctr">
              <a:spcBef>
                <a:spcPts val="0"/>
              </a:spcBef>
              <a:buNone/>
              <a:defRPr/>
            </a:lvl3pPr>
            <a:lvl4pPr indent="0" lvl="3" marL="0" algn="ctr">
              <a:spcBef>
                <a:spcPts val="0"/>
              </a:spcBef>
              <a:buNone/>
              <a:defRPr/>
            </a:lvl4pPr>
            <a:lvl5pPr indent="0" lvl="4" marL="0" algn="ctr">
              <a:spcBef>
                <a:spcPts val="0"/>
              </a:spcBef>
              <a:buNone/>
              <a:defRPr/>
            </a:lvl5pPr>
            <a:lvl6pPr indent="0" lvl="5" marL="0" algn="ctr">
              <a:spcBef>
                <a:spcPts val="0"/>
              </a:spcBef>
              <a:buNone/>
              <a:defRPr/>
            </a:lvl6pPr>
            <a:lvl7pPr indent="0" lvl="6" marL="0" algn="ctr">
              <a:spcBef>
                <a:spcPts val="0"/>
              </a:spcBef>
              <a:buNone/>
              <a:defRPr/>
            </a:lvl7pPr>
            <a:lvl8pPr indent="0" lvl="7" marL="0" algn="ctr">
              <a:spcBef>
                <a:spcPts val="0"/>
              </a:spcBef>
              <a:buNone/>
              <a:defRPr/>
            </a:lvl8pPr>
            <a:lvl9pPr indent="0" lvl="8" marL="0" algn="ctr">
              <a:spcBef>
                <a:spcPts val="0"/>
              </a:spcBef>
              <a:buNone/>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0.xml"/><Relationship Id="rId10" Type="http://schemas.openxmlformats.org/officeDocument/2006/relationships/slideLayout" Target="../slideLayouts/slideLayout9.xml"/><Relationship Id="rId13" Type="http://schemas.openxmlformats.org/officeDocument/2006/relationships/slideLayout" Target="../slideLayouts/slideLayout12.xml"/><Relationship Id="rId12" Type="http://schemas.openxmlformats.org/officeDocument/2006/relationships/slideLayout" Target="../slideLayouts/slideLayout11.xml"/><Relationship Id="rId1" Type="http://schemas.openxmlformats.org/officeDocument/2006/relationships/image" Target="../media/image6.png"/><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9" Type="http://schemas.openxmlformats.org/officeDocument/2006/relationships/slideLayout" Target="../slideLayouts/slideLayout8.xml"/><Relationship Id="rId15" Type="http://schemas.openxmlformats.org/officeDocument/2006/relationships/slideLayout" Target="../slideLayouts/slideLayout14.xml"/><Relationship Id="rId14" Type="http://schemas.openxmlformats.org/officeDocument/2006/relationships/slideLayout" Target="../slideLayouts/slideLayout13.xml"/><Relationship Id="rId16" Type="http://schemas.openxmlformats.org/officeDocument/2006/relationships/theme" Target="../theme/theme1.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slideLayout" Target="../slideLayouts/slideLayout6.xml"/><Relationship Id="rId8" Type="http://schemas.openxmlformats.org/officeDocument/2006/relationships/slideLayout" Target="../slideLayouts/slideLayout7.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1">
            <a:alphaModFix/>
          </a:blip>
          <a:stretch>
            <a:fillRect/>
          </a:stretch>
        </a:blipFill>
      </p:bgPr>
    </p:bg>
    <p:spTree>
      <p:nvGrpSpPr>
        <p:cNvPr id="5" name="Shape 5"/>
        <p:cNvGrpSpPr/>
        <p:nvPr/>
      </p:nvGrpSpPr>
      <p:grpSpPr>
        <a:xfrm>
          <a:off x="0" y="0"/>
          <a:ext cx="0" cy="0"/>
          <a:chOff x="0" y="0"/>
          <a:chExt cx="0" cy="0"/>
        </a:xfrm>
      </p:grpSpPr>
      <p:sp>
        <p:nvSpPr>
          <p:cNvPr id="6" name="Google Shape;6;p21"/>
          <p:cNvSpPr txBox="1"/>
          <p:nvPr>
            <p:ph type="title"/>
          </p:nvPr>
        </p:nvSpPr>
        <p:spPr>
          <a:xfrm>
            <a:off x="779463" y="62753"/>
            <a:ext cx="7583488" cy="1283167"/>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Clr>
                <a:schemeClr val="lt1"/>
              </a:buClr>
              <a:buSzPts val="4800"/>
              <a:buFont typeface="Libre Baskerville"/>
              <a:buNone/>
              <a:defRPr b="0" i="0" sz="4800" u="none" cap="none" strike="noStrike">
                <a:solidFill>
                  <a:schemeClr val="lt1"/>
                </a:solidFill>
                <a:latin typeface="Libre Baskerville"/>
                <a:ea typeface="Libre Baskerville"/>
                <a:cs typeface="Libre Baskerville"/>
                <a:sym typeface="Libre Baskerville"/>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7" name="Google Shape;7;p21"/>
          <p:cNvSpPr txBox="1"/>
          <p:nvPr>
            <p:ph idx="1" type="body"/>
          </p:nvPr>
        </p:nvSpPr>
        <p:spPr>
          <a:xfrm>
            <a:off x="779463" y="1828800"/>
            <a:ext cx="7583488" cy="4297363"/>
          </a:xfrm>
          <a:prstGeom prst="rect">
            <a:avLst/>
          </a:prstGeom>
          <a:noFill/>
          <a:ln>
            <a:noFill/>
          </a:ln>
        </p:spPr>
        <p:txBody>
          <a:bodyPr anchorCtr="0" anchor="t" bIns="45700" lIns="91425" spcFirstLastPara="1" rIns="91425" wrap="square" tIns="45700">
            <a:normAutofit/>
          </a:bodyPr>
          <a:lstStyle>
            <a:lvl1pPr indent="-381000" lvl="0" marL="457200" marR="0" rtl="0" algn="l">
              <a:spcBef>
                <a:spcPts val="2000"/>
              </a:spcBef>
              <a:spcAft>
                <a:spcPts val="0"/>
              </a:spcAft>
              <a:buClr>
                <a:schemeClr val="dk2"/>
              </a:buClr>
              <a:buSzPts val="2400"/>
              <a:buFont typeface="Lustria"/>
              <a:buChar char="•"/>
              <a:defRPr b="0" i="0" sz="2400" u="none" cap="none" strike="noStrike">
                <a:solidFill>
                  <a:schemeClr val="dk2"/>
                </a:solidFill>
                <a:latin typeface="Lustria"/>
                <a:ea typeface="Lustria"/>
                <a:cs typeface="Lustria"/>
                <a:sym typeface="Lustria"/>
              </a:defRPr>
            </a:lvl1pPr>
            <a:lvl2pPr indent="-368300" lvl="1" marL="914400" marR="0" rtl="0" algn="l">
              <a:spcBef>
                <a:spcPts val="600"/>
              </a:spcBef>
              <a:spcAft>
                <a:spcPts val="0"/>
              </a:spcAft>
              <a:buClr>
                <a:srgbClr val="848484"/>
              </a:buClr>
              <a:buSzPts val="2200"/>
              <a:buFont typeface="Lustria"/>
              <a:buChar char="•"/>
              <a:defRPr b="0" i="0" sz="2200" u="none" cap="none" strike="noStrike">
                <a:solidFill>
                  <a:schemeClr val="dk2"/>
                </a:solidFill>
                <a:latin typeface="Lustria"/>
                <a:ea typeface="Lustria"/>
                <a:cs typeface="Lustria"/>
                <a:sym typeface="Lustria"/>
              </a:defRPr>
            </a:lvl2pPr>
            <a:lvl3pPr indent="-355600" lvl="2" marL="1371600" marR="0" rtl="0" algn="l">
              <a:spcBef>
                <a:spcPts val="600"/>
              </a:spcBef>
              <a:spcAft>
                <a:spcPts val="0"/>
              </a:spcAft>
              <a:buClr>
                <a:schemeClr val="dk2"/>
              </a:buClr>
              <a:buSzPts val="2000"/>
              <a:buFont typeface="Lustria"/>
              <a:buChar char="•"/>
              <a:defRPr b="0" i="0" sz="2000" u="none" cap="none" strike="noStrike">
                <a:solidFill>
                  <a:schemeClr val="dk2"/>
                </a:solidFill>
                <a:latin typeface="Lustria"/>
                <a:ea typeface="Lustria"/>
                <a:cs typeface="Lustria"/>
                <a:sym typeface="Lustria"/>
              </a:defRPr>
            </a:lvl3pPr>
            <a:lvl4pPr indent="-342900" lvl="3" marL="1828800" marR="0" rtl="0" algn="l">
              <a:spcBef>
                <a:spcPts val="600"/>
              </a:spcBef>
              <a:spcAft>
                <a:spcPts val="0"/>
              </a:spcAft>
              <a:buClr>
                <a:srgbClr val="848484"/>
              </a:buClr>
              <a:buSzPts val="1800"/>
              <a:buFont typeface="Lustria"/>
              <a:buChar char="•"/>
              <a:defRPr b="0" i="0" sz="1800" u="none" cap="none" strike="noStrike">
                <a:solidFill>
                  <a:schemeClr val="dk2"/>
                </a:solidFill>
                <a:latin typeface="Lustria"/>
                <a:ea typeface="Lustria"/>
                <a:cs typeface="Lustria"/>
                <a:sym typeface="Lustria"/>
              </a:defRPr>
            </a:lvl4pPr>
            <a:lvl5pPr indent="-342900" lvl="4" marL="2286000" marR="0" rtl="0" algn="l">
              <a:spcBef>
                <a:spcPts val="600"/>
              </a:spcBef>
              <a:spcAft>
                <a:spcPts val="0"/>
              </a:spcAft>
              <a:buClr>
                <a:schemeClr val="dk2"/>
              </a:buClr>
              <a:buSzPts val="1800"/>
              <a:buFont typeface="Lustria"/>
              <a:buChar char="•"/>
              <a:defRPr b="0" i="0" sz="1800" u="none" cap="none" strike="noStrike">
                <a:solidFill>
                  <a:schemeClr val="dk2"/>
                </a:solidFill>
                <a:latin typeface="Lustria"/>
                <a:ea typeface="Lustria"/>
                <a:cs typeface="Lustria"/>
                <a:sym typeface="Lustria"/>
              </a:defRPr>
            </a:lvl5pPr>
            <a:lvl6pPr indent="-342900" lvl="5" marL="2743200" marR="0" rtl="0" algn="l">
              <a:spcBef>
                <a:spcPts val="360"/>
              </a:spcBef>
              <a:spcAft>
                <a:spcPts val="0"/>
              </a:spcAft>
              <a:buClr>
                <a:srgbClr val="848484"/>
              </a:buClr>
              <a:buSzPts val="1800"/>
              <a:buFont typeface="Arial"/>
              <a:buChar char="•"/>
              <a:defRPr b="0" i="0" sz="1800" u="none" cap="none" strike="noStrike">
                <a:solidFill>
                  <a:schemeClr val="dk2"/>
                </a:solidFill>
                <a:latin typeface="Lustria"/>
                <a:ea typeface="Lustria"/>
                <a:cs typeface="Lustria"/>
                <a:sym typeface="Lustria"/>
              </a:defRPr>
            </a:lvl6pPr>
            <a:lvl7pPr indent="-342900" lvl="6" marL="3200400" marR="0" rtl="0" algn="l">
              <a:spcBef>
                <a:spcPts val="360"/>
              </a:spcBef>
              <a:spcAft>
                <a:spcPts val="0"/>
              </a:spcAft>
              <a:buClr>
                <a:schemeClr val="dk2"/>
              </a:buClr>
              <a:buSzPts val="1800"/>
              <a:buFont typeface="Arial"/>
              <a:buChar char="•"/>
              <a:defRPr b="0" i="0" sz="1800" u="none" cap="none" strike="noStrike">
                <a:solidFill>
                  <a:schemeClr val="dk2"/>
                </a:solidFill>
                <a:latin typeface="Lustria"/>
                <a:ea typeface="Lustria"/>
                <a:cs typeface="Lustria"/>
                <a:sym typeface="Lustria"/>
              </a:defRPr>
            </a:lvl7pPr>
            <a:lvl8pPr indent="-342900" lvl="7" marL="3657600" marR="0" rtl="0" algn="l">
              <a:spcBef>
                <a:spcPts val="360"/>
              </a:spcBef>
              <a:spcAft>
                <a:spcPts val="0"/>
              </a:spcAft>
              <a:buClr>
                <a:srgbClr val="848484"/>
              </a:buClr>
              <a:buSzPts val="1800"/>
              <a:buFont typeface="Arial"/>
              <a:buChar char="•"/>
              <a:defRPr b="0" i="0" sz="1800" u="none" cap="none" strike="noStrike">
                <a:solidFill>
                  <a:schemeClr val="dk2"/>
                </a:solidFill>
                <a:latin typeface="Lustria"/>
                <a:ea typeface="Lustria"/>
                <a:cs typeface="Lustria"/>
                <a:sym typeface="Lustria"/>
              </a:defRPr>
            </a:lvl8pPr>
            <a:lvl9pPr indent="-342900" lvl="8" marL="4114800" marR="0" rtl="0" algn="l">
              <a:spcBef>
                <a:spcPts val="360"/>
              </a:spcBef>
              <a:spcAft>
                <a:spcPts val="0"/>
              </a:spcAft>
              <a:buClr>
                <a:schemeClr val="dk2"/>
              </a:buClr>
              <a:buSzPts val="1800"/>
              <a:buFont typeface="Arial"/>
              <a:buChar char="•"/>
              <a:defRPr b="0" i="0" sz="1800" u="none" cap="none" strike="noStrike">
                <a:solidFill>
                  <a:schemeClr val="dk2"/>
                </a:solidFill>
                <a:latin typeface="Lustria"/>
                <a:ea typeface="Lustria"/>
                <a:cs typeface="Lustria"/>
                <a:sym typeface="Lustria"/>
              </a:defRPr>
            </a:lvl9pPr>
          </a:lstStyle>
          <a:p/>
        </p:txBody>
      </p:sp>
      <p:sp>
        <p:nvSpPr>
          <p:cNvPr id="8" name="Google Shape;8;p21"/>
          <p:cNvSpPr txBox="1"/>
          <p:nvPr>
            <p:ph idx="10" type="dt"/>
          </p:nvPr>
        </p:nvSpPr>
        <p:spPr>
          <a:xfrm>
            <a:off x="6732494" y="6356350"/>
            <a:ext cx="2133600" cy="365125"/>
          </a:xfrm>
          <a:prstGeom prst="rect">
            <a:avLst/>
          </a:prstGeom>
          <a:noFill/>
          <a:ln>
            <a:noFill/>
          </a:ln>
        </p:spPr>
        <p:txBody>
          <a:bodyPr anchorCtr="0" anchor="ctr" bIns="45700" lIns="91425" spcFirstLastPara="1" rIns="91425" wrap="square" tIns="45700">
            <a:noAutofit/>
          </a:bodyPr>
          <a:lstStyle>
            <a:lvl1pPr lvl="0" marR="0" rtl="0" algn="r">
              <a:spcBef>
                <a:spcPts val="0"/>
              </a:spcBef>
              <a:spcAft>
                <a:spcPts val="0"/>
              </a:spcAft>
              <a:buSzPts val="1400"/>
              <a:buNone/>
              <a:defRPr b="0" i="0" sz="1200" u="none" cap="none" strike="noStrike">
                <a:solidFill>
                  <a:schemeClr val="dk2"/>
                </a:solidFill>
                <a:latin typeface="Lustria"/>
                <a:ea typeface="Lustria"/>
                <a:cs typeface="Lustria"/>
                <a:sym typeface="Lustria"/>
              </a:defRPr>
            </a:lvl1pPr>
            <a:lvl2pPr lvl="1" marR="0" rtl="0" algn="l">
              <a:spcBef>
                <a:spcPts val="0"/>
              </a:spcBef>
              <a:spcAft>
                <a:spcPts val="0"/>
              </a:spcAft>
              <a:buSzPts val="1400"/>
              <a:buNone/>
              <a:defRPr b="0" i="0" sz="1800" u="none" cap="none" strike="noStrike">
                <a:solidFill>
                  <a:schemeClr val="lt1"/>
                </a:solidFill>
                <a:latin typeface="Lustria"/>
                <a:ea typeface="Lustria"/>
                <a:cs typeface="Lustria"/>
                <a:sym typeface="Lustria"/>
              </a:defRPr>
            </a:lvl2pPr>
            <a:lvl3pPr lvl="2" marR="0" rtl="0" algn="l">
              <a:spcBef>
                <a:spcPts val="0"/>
              </a:spcBef>
              <a:spcAft>
                <a:spcPts val="0"/>
              </a:spcAft>
              <a:buSzPts val="1400"/>
              <a:buNone/>
              <a:defRPr b="0" i="0" sz="1800" u="none" cap="none" strike="noStrike">
                <a:solidFill>
                  <a:schemeClr val="lt1"/>
                </a:solidFill>
                <a:latin typeface="Lustria"/>
                <a:ea typeface="Lustria"/>
                <a:cs typeface="Lustria"/>
                <a:sym typeface="Lustria"/>
              </a:defRPr>
            </a:lvl3pPr>
            <a:lvl4pPr lvl="3" marR="0" rtl="0" algn="l">
              <a:spcBef>
                <a:spcPts val="0"/>
              </a:spcBef>
              <a:spcAft>
                <a:spcPts val="0"/>
              </a:spcAft>
              <a:buSzPts val="1400"/>
              <a:buNone/>
              <a:defRPr b="0" i="0" sz="1800" u="none" cap="none" strike="noStrike">
                <a:solidFill>
                  <a:schemeClr val="lt1"/>
                </a:solidFill>
                <a:latin typeface="Lustria"/>
                <a:ea typeface="Lustria"/>
                <a:cs typeface="Lustria"/>
                <a:sym typeface="Lustria"/>
              </a:defRPr>
            </a:lvl4pPr>
            <a:lvl5pPr lvl="4" marR="0" rtl="0" algn="l">
              <a:spcBef>
                <a:spcPts val="0"/>
              </a:spcBef>
              <a:spcAft>
                <a:spcPts val="0"/>
              </a:spcAft>
              <a:buSzPts val="1400"/>
              <a:buNone/>
              <a:defRPr b="0" i="0" sz="1800" u="none" cap="none" strike="noStrike">
                <a:solidFill>
                  <a:schemeClr val="lt1"/>
                </a:solidFill>
                <a:latin typeface="Lustria"/>
                <a:ea typeface="Lustria"/>
                <a:cs typeface="Lustria"/>
                <a:sym typeface="Lustria"/>
              </a:defRPr>
            </a:lvl5pPr>
            <a:lvl6pPr lvl="5" marR="0" rtl="0" algn="l">
              <a:spcBef>
                <a:spcPts val="0"/>
              </a:spcBef>
              <a:spcAft>
                <a:spcPts val="0"/>
              </a:spcAft>
              <a:buSzPts val="1400"/>
              <a:buNone/>
              <a:defRPr b="0" i="0" sz="1800" u="none" cap="none" strike="noStrike">
                <a:solidFill>
                  <a:schemeClr val="lt1"/>
                </a:solidFill>
                <a:latin typeface="Lustria"/>
                <a:ea typeface="Lustria"/>
                <a:cs typeface="Lustria"/>
                <a:sym typeface="Lustria"/>
              </a:defRPr>
            </a:lvl6pPr>
            <a:lvl7pPr lvl="6" marR="0" rtl="0" algn="l">
              <a:spcBef>
                <a:spcPts val="0"/>
              </a:spcBef>
              <a:spcAft>
                <a:spcPts val="0"/>
              </a:spcAft>
              <a:buSzPts val="1400"/>
              <a:buNone/>
              <a:defRPr b="0" i="0" sz="1800" u="none" cap="none" strike="noStrike">
                <a:solidFill>
                  <a:schemeClr val="lt1"/>
                </a:solidFill>
                <a:latin typeface="Lustria"/>
                <a:ea typeface="Lustria"/>
                <a:cs typeface="Lustria"/>
                <a:sym typeface="Lustria"/>
              </a:defRPr>
            </a:lvl7pPr>
            <a:lvl8pPr lvl="7" marR="0" rtl="0" algn="l">
              <a:spcBef>
                <a:spcPts val="0"/>
              </a:spcBef>
              <a:spcAft>
                <a:spcPts val="0"/>
              </a:spcAft>
              <a:buSzPts val="1400"/>
              <a:buNone/>
              <a:defRPr b="0" i="0" sz="1800" u="none" cap="none" strike="noStrike">
                <a:solidFill>
                  <a:schemeClr val="lt1"/>
                </a:solidFill>
                <a:latin typeface="Lustria"/>
                <a:ea typeface="Lustria"/>
                <a:cs typeface="Lustria"/>
                <a:sym typeface="Lustria"/>
              </a:defRPr>
            </a:lvl8pPr>
            <a:lvl9pPr lvl="8" marR="0" rtl="0" algn="l">
              <a:spcBef>
                <a:spcPts val="0"/>
              </a:spcBef>
              <a:spcAft>
                <a:spcPts val="0"/>
              </a:spcAft>
              <a:buSzPts val="1400"/>
              <a:buNone/>
              <a:defRPr b="0" i="0" sz="1800" u="none" cap="none" strike="noStrike">
                <a:solidFill>
                  <a:schemeClr val="lt1"/>
                </a:solidFill>
                <a:latin typeface="Lustria"/>
                <a:ea typeface="Lustria"/>
                <a:cs typeface="Lustria"/>
                <a:sym typeface="Lustria"/>
              </a:defRPr>
            </a:lvl9pPr>
          </a:lstStyle>
          <a:p/>
        </p:txBody>
      </p:sp>
      <p:sp>
        <p:nvSpPr>
          <p:cNvPr id="9" name="Google Shape;9;p21"/>
          <p:cNvSpPr txBox="1"/>
          <p:nvPr>
            <p:ph idx="11" type="ftr"/>
          </p:nvPr>
        </p:nvSpPr>
        <p:spPr>
          <a:xfrm>
            <a:off x="242047" y="6356350"/>
            <a:ext cx="2895600" cy="365125"/>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2"/>
                </a:solidFill>
                <a:latin typeface="Lustria"/>
                <a:ea typeface="Lustria"/>
                <a:cs typeface="Lustria"/>
                <a:sym typeface="Lustria"/>
              </a:defRPr>
            </a:lvl1pPr>
            <a:lvl2pPr lvl="1" marR="0" rtl="0" algn="l">
              <a:spcBef>
                <a:spcPts val="0"/>
              </a:spcBef>
              <a:spcAft>
                <a:spcPts val="0"/>
              </a:spcAft>
              <a:buSzPts val="1400"/>
              <a:buNone/>
              <a:defRPr b="0" i="0" sz="1800" u="none" cap="none" strike="noStrike">
                <a:solidFill>
                  <a:schemeClr val="lt1"/>
                </a:solidFill>
                <a:latin typeface="Lustria"/>
                <a:ea typeface="Lustria"/>
                <a:cs typeface="Lustria"/>
                <a:sym typeface="Lustria"/>
              </a:defRPr>
            </a:lvl2pPr>
            <a:lvl3pPr lvl="2" marR="0" rtl="0" algn="l">
              <a:spcBef>
                <a:spcPts val="0"/>
              </a:spcBef>
              <a:spcAft>
                <a:spcPts val="0"/>
              </a:spcAft>
              <a:buSzPts val="1400"/>
              <a:buNone/>
              <a:defRPr b="0" i="0" sz="1800" u="none" cap="none" strike="noStrike">
                <a:solidFill>
                  <a:schemeClr val="lt1"/>
                </a:solidFill>
                <a:latin typeface="Lustria"/>
                <a:ea typeface="Lustria"/>
                <a:cs typeface="Lustria"/>
                <a:sym typeface="Lustria"/>
              </a:defRPr>
            </a:lvl3pPr>
            <a:lvl4pPr lvl="3" marR="0" rtl="0" algn="l">
              <a:spcBef>
                <a:spcPts val="0"/>
              </a:spcBef>
              <a:spcAft>
                <a:spcPts val="0"/>
              </a:spcAft>
              <a:buSzPts val="1400"/>
              <a:buNone/>
              <a:defRPr b="0" i="0" sz="1800" u="none" cap="none" strike="noStrike">
                <a:solidFill>
                  <a:schemeClr val="lt1"/>
                </a:solidFill>
                <a:latin typeface="Lustria"/>
                <a:ea typeface="Lustria"/>
                <a:cs typeface="Lustria"/>
                <a:sym typeface="Lustria"/>
              </a:defRPr>
            </a:lvl4pPr>
            <a:lvl5pPr lvl="4" marR="0" rtl="0" algn="l">
              <a:spcBef>
                <a:spcPts val="0"/>
              </a:spcBef>
              <a:spcAft>
                <a:spcPts val="0"/>
              </a:spcAft>
              <a:buSzPts val="1400"/>
              <a:buNone/>
              <a:defRPr b="0" i="0" sz="1800" u="none" cap="none" strike="noStrike">
                <a:solidFill>
                  <a:schemeClr val="lt1"/>
                </a:solidFill>
                <a:latin typeface="Lustria"/>
                <a:ea typeface="Lustria"/>
                <a:cs typeface="Lustria"/>
                <a:sym typeface="Lustria"/>
              </a:defRPr>
            </a:lvl5pPr>
            <a:lvl6pPr lvl="5" marR="0" rtl="0" algn="l">
              <a:spcBef>
                <a:spcPts val="0"/>
              </a:spcBef>
              <a:spcAft>
                <a:spcPts val="0"/>
              </a:spcAft>
              <a:buSzPts val="1400"/>
              <a:buNone/>
              <a:defRPr b="0" i="0" sz="1800" u="none" cap="none" strike="noStrike">
                <a:solidFill>
                  <a:schemeClr val="lt1"/>
                </a:solidFill>
                <a:latin typeface="Lustria"/>
                <a:ea typeface="Lustria"/>
                <a:cs typeface="Lustria"/>
                <a:sym typeface="Lustria"/>
              </a:defRPr>
            </a:lvl6pPr>
            <a:lvl7pPr lvl="6" marR="0" rtl="0" algn="l">
              <a:spcBef>
                <a:spcPts val="0"/>
              </a:spcBef>
              <a:spcAft>
                <a:spcPts val="0"/>
              </a:spcAft>
              <a:buSzPts val="1400"/>
              <a:buNone/>
              <a:defRPr b="0" i="0" sz="1800" u="none" cap="none" strike="noStrike">
                <a:solidFill>
                  <a:schemeClr val="lt1"/>
                </a:solidFill>
                <a:latin typeface="Lustria"/>
                <a:ea typeface="Lustria"/>
                <a:cs typeface="Lustria"/>
                <a:sym typeface="Lustria"/>
              </a:defRPr>
            </a:lvl7pPr>
            <a:lvl8pPr lvl="7" marR="0" rtl="0" algn="l">
              <a:spcBef>
                <a:spcPts val="0"/>
              </a:spcBef>
              <a:spcAft>
                <a:spcPts val="0"/>
              </a:spcAft>
              <a:buSzPts val="1400"/>
              <a:buNone/>
              <a:defRPr b="0" i="0" sz="1800" u="none" cap="none" strike="noStrike">
                <a:solidFill>
                  <a:schemeClr val="lt1"/>
                </a:solidFill>
                <a:latin typeface="Lustria"/>
                <a:ea typeface="Lustria"/>
                <a:cs typeface="Lustria"/>
                <a:sym typeface="Lustria"/>
              </a:defRPr>
            </a:lvl8pPr>
            <a:lvl9pPr lvl="8" marR="0" rtl="0" algn="l">
              <a:spcBef>
                <a:spcPts val="0"/>
              </a:spcBef>
              <a:spcAft>
                <a:spcPts val="0"/>
              </a:spcAft>
              <a:buSzPts val="1400"/>
              <a:buNone/>
              <a:defRPr b="0" i="0" sz="1800" u="none" cap="none" strike="noStrike">
                <a:solidFill>
                  <a:schemeClr val="lt1"/>
                </a:solidFill>
                <a:latin typeface="Lustria"/>
                <a:ea typeface="Lustria"/>
                <a:cs typeface="Lustria"/>
                <a:sym typeface="Lustria"/>
              </a:defRPr>
            </a:lvl9pPr>
          </a:lstStyle>
          <a:p/>
        </p:txBody>
      </p:sp>
      <p:sp>
        <p:nvSpPr>
          <p:cNvPr id="10" name="Google Shape;10;p21"/>
          <p:cNvSpPr txBox="1"/>
          <p:nvPr>
            <p:ph idx="12" type="sldNum"/>
          </p:nvPr>
        </p:nvSpPr>
        <p:spPr>
          <a:xfrm>
            <a:off x="4267200" y="6356350"/>
            <a:ext cx="609600" cy="365125"/>
          </a:xfrm>
          <a:prstGeom prst="rect">
            <a:avLst/>
          </a:prstGeom>
          <a:noFill/>
          <a:ln>
            <a:noFill/>
          </a:ln>
        </p:spPr>
        <p:txBody>
          <a:bodyPr anchorCtr="0" anchor="ctr" bIns="45700" lIns="91425" spcFirstLastPara="1" rIns="91425" wrap="square" tIns="45700">
            <a:noAutofit/>
          </a:bodyPr>
          <a:lstStyle>
            <a:lvl1pPr indent="0" lvl="0" marL="0" marR="0" rtl="0" algn="ctr">
              <a:spcBef>
                <a:spcPts val="0"/>
              </a:spcBef>
              <a:buNone/>
              <a:defRPr b="0" i="0" sz="1200" u="none" cap="none" strike="noStrike">
                <a:solidFill>
                  <a:schemeClr val="dk2"/>
                </a:solidFill>
                <a:latin typeface="Lustria"/>
                <a:ea typeface="Lustria"/>
                <a:cs typeface="Lustria"/>
                <a:sym typeface="Lustria"/>
              </a:defRPr>
            </a:lvl1pPr>
            <a:lvl2pPr indent="0" lvl="1" marL="0" marR="0" rtl="0" algn="ctr">
              <a:spcBef>
                <a:spcPts val="0"/>
              </a:spcBef>
              <a:buNone/>
              <a:defRPr b="0" i="0" sz="1200" u="none" cap="none" strike="noStrike">
                <a:solidFill>
                  <a:schemeClr val="dk2"/>
                </a:solidFill>
                <a:latin typeface="Lustria"/>
                <a:ea typeface="Lustria"/>
                <a:cs typeface="Lustria"/>
                <a:sym typeface="Lustria"/>
              </a:defRPr>
            </a:lvl2pPr>
            <a:lvl3pPr indent="0" lvl="2" marL="0" marR="0" rtl="0" algn="ctr">
              <a:spcBef>
                <a:spcPts val="0"/>
              </a:spcBef>
              <a:buNone/>
              <a:defRPr b="0" i="0" sz="1200" u="none" cap="none" strike="noStrike">
                <a:solidFill>
                  <a:schemeClr val="dk2"/>
                </a:solidFill>
                <a:latin typeface="Lustria"/>
                <a:ea typeface="Lustria"/>
                <a:cs typeface="Lustria"/>
                <a:sym typeface="Lustria"/>
              </a:defRPr>
            </a:lvl3pPr>
            <a:lvl4pPr indent="0" lvl="3" marL="0" marR="0" rtl="0" algn="ctr">
              <a:spcBef>
                <a:spcPts val="0"/>
              </a:spcBef>
              <a:buNone/>
              <a:defRPr b="0" i="0" sz="1200" u="none" cap="none" strike="noStrike">
                <a:solidFill>
                  <a:schemeClr val="dk2"/>
                </a:solidFill>
                <a:latin typeface="Lustria"/>
                <a:ea typeface="Lustria"/>
                <a:cs typeface="Lustria"/>
                <a:sym typeface="Lustria"/>
              </a:defRPr>
            </a:lvl4pPr>
            <a:lvl5pPr indent="0" lvl="4" marL="0" marR="0" rtl="0" algn="ctr">
              <a:spcBef>
                <a:spcPts val="0"/>
              </a:spcBef>
              <a:buNone/>
              <a:defRPr b="0" i="0" sz="1200" u="none" cap="none" strike="noStrike">
                <a:solidFill>
                  <a:schemeClr val="dk2"/>
                </a:solidFill>
                <a:latin typeface="Lustria"/>
                <a:ea typeface="Lustria"/>
                <a:cs typeface="Lustria"/>
                <a:sym typeface="Lustria"/>
              </a:defRPr>
            </a:lvl5pPr>
            <a:lvl6pPr indent="0" lvl="5" marL="0" marR="0" rtl="0" algn="ctr">
              <a:spcBef>
                <a:spcPts val="0"/>
              </a:spcBef>
              <a:buNone/>
              <a:defRPr b="0" i="0" sz="1200" u="none" cap="none" strike="noStrike">
                <a:solidFill>
                  <a:schemeClr val="dk2"/>
                </a:solidFill>
                <a:latin typeface="Lustria"/>
                <a:ea typeface="Lustria"/>
                <a:cs typeface="Lustria"/>
                <a:sym typeface="Lustria"/>
              </a:defRPr>
            </a:lvl6pPr>
            <a:lvl7pPr indent="0" lvl="6" marL="0" marR="0" rtl="0" algn="ctr">
              <a:spcBef>
                <a:spcPts val="0"/>
              </a:spcBef>
              <a:buNone/>
              <a:defRPr b="0" i="0" sz="1200" u="none" cap="none" strike="noStrike">
                <a:solidFill>
                  <a:schemeClr val="dk2"/>
                </a:solidFill>
                <a:latin typeface="Lustria"/>
                <a:ea typeface="Lustria"/>
                <a:cs typeface="Lustria"/>
                <a:sym typeface="Lustria"/>
              </a:defRPr>
            </a:lvl7pPr>
            <a:lvl8pPr indent="0" lvl="7" marL="0" marR="0" rtl="0" algn="ctr">
              <a:spcBef>
                <a:spcPts val="0"/>
              </a:spcBef>
              <a:buNone/>
              <a:defRPr b="0" i="0" sz="1200" u="none" cap="none" strike="noStrike">
                <a:solidFill>
                  <a:schemeClr val="dk2"/>
                </a:solidFill>
                <a:latin typeface="Lustria"/>
                <a:ea typeface="Lustria"/>
                <a:cs typeface="Lustria"/>
                <a:sym typeface="Lustria"/>
              </a:defRPr>
            </a:lvl8pPr>
            <a:lvl9pPr indent="0" lvl="8" marL="0" marR="0" rtl="0" algn="ctr">
              <a:spcBef>
                <a:spcPts val="0"/>
              </a:spcBef>
              <a:buNone/>
              <a:defRPr b="0" i="0" sz="1200" u="none" cap="none" strike="noStrike">
                <a:solidFill>
                  <a:schemeClr val="dk2"/>
                </a:solidFill>
                <a:latin typeface="Lustria"/>
                <a:ea typeface="Lustria"/>
                <a:cs typeface="Lustria"/>
                <a:sym typeface="Lustria"/>
              </a:defRPr>
            </a:lvl9pPr>
          </a:lstStyle>
          <a:p>
            <a:pPr indent="0" lvl="0" marL="0" rtl="0" algn="ct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12.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image" Target="../media/image20.jp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image" Target="../media/image25.jp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 Id="rId3" Type="http://schemas.openxmlformats.org/officeDocument/2006/relationships/image" Target="../media/image21.jp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 Id="rId3" Type="http://schemas.openxmlformats.org/officeDocument/2006/relationships/image" Target="../media/image13.jpg"/><Relationship Id="rId4" Type="http://schemas.openxmlformats.org/officeDocument/2006/relationships/image" Target="../media/image15.jpg"/><Relationship Id="rId5" Type="http://schemas.openxmlformats.org/officeDocument/2006/relationships/image" Target="../media/image14.jp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 Id="rId3" Type="http://schemas.openxmlformats.org/officeDocument/2006/relationships/image" Target="../media/image16.jp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 Id="rId3" Type="http://schemas.openxmlformats.org/officeDocument/2006/relationships/image" Target="../media/image18.jp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 Id="rId3" Type="http://schemas.openxmlformats.org/officeDocument/2006/relationships/image" Target="../media/image26.jp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 Id="rId3" Type="http://schemas.openxmlformats.org/officeDocument/2006/relationships/image" Target="../media/image19.jp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 Id="rId3" Type="http://schemas.openxmlformats.org/officeDocument/2006/relationships/image" Target="../media/image22.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5.jpg"/><Relationship Id="rId4" Type="http://schemas.openxmlformats.org/officeDocument/2006/relationships/image" Target="../media/image9.jpg"/><Relationship Id="rId5" Type="http://schemas.openxmlformats.org/officeDocument/2006/relationships/image" Target="../media/image4.png"/><Relationship Id="rId6" Type="http://schemas.openxmlformats.org/officeDocument/2006/relationships/image" Target="../media/image7.jp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 Id="rId3" Type="http://schemas.openxmlformats.org/officeDocument/2006/relationships/image" Target="../media/image27.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3.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24.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17.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11.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23.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8.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5" name="Shape 125"/>
        <p:cNvGrpSpPr/>
        <p:nvPr/>
      </p:nvGrpSpPr>
      <p:grpSpPr>
        <a:xfrm>
          <a:off x="0" y="0"/>
          <a:ext cx="0" cy="0"/>
          <a:chOff x="0" y="0"/>
          <a:chExt cx="0" cy="0"/>
        </a:xfrm>
      </p:grpSpPr>
      <p:sp>
        <p:nvSpPr>
          <p:cNvPr id="126" name="Google Shape;126;p1"/>
          <p:cNvSpPr txBox="1"/>
          <p:nvPr>
            <p:ph type="ctrTitle"/>
          </p:nvPr>
        </p:nvSpPr>
        <p:spPr>
          <a:xfrm>
            <a:off x="779463" y="1918447"/>
            <a:ext cx="7583488" cy="1470025"/>
          </a:xfrm>
          <a:prstGeom prst="rect">
            <a:avLst/>
          </a:prstGeom>
          <a:noFill/>
          <a:ln>
            <a:noFill/>
          </a:ln>
        </p:spPr>
        <p:txBody>
          <a:bodyPr anchorCtr="0" anchor="b" bIns="45700" lIns="91425" spcFirstLastPara="1" rIns="91425" wrap="square" tIns="45700">
            <a:noAutofit/>
          </a:bodyPr>
          <a:lstStyle/>
          <a:p>
            <a:pPr indent="0" lvl="0" marL="0" rtl="0" algn="ctr">
              <a:spcBef>
                <a:spcPts val="0"/>
              </a:spcBef>
              <a:spcAft>
                <a:spcPts val="0"/>
              </a:spcAft>
              <a:buClr>
                <a:schemeClr val="lt1"/>
              </a:buClr>
              <a:buSzPts val="6600"/>
              <a:buFont typeface="Libre Baskerville"/>
              <a:buNone/>
            </a:pPr>
            <a:r>
              <a:rPr lang="en-US" sz="6600"/>
              <a:t>Welcome to 7</a:t>
            </a:r>
            <a:r>
              <a:rPr baseline="30000" lang="en-US" sz="6600"/>
              <a:t>th</a:t>
            </a:r>
            <a:r>
              <a:rPr lang="en-US" sz="6600"/>
              <a:t> Grade</a:t>
            </a:r>
            <a:endParaRPr sz="6600"/>
          </a:p>
        </p:txBody>
      </p:sp>
      <p:sp>
        <p:nvSpPr>
          <p:cNvPr id="127" name="Google Shape;127;p1"/>
          <p:cNvSpPr txBox="1"/>
          <p:nvPr>
            <p:ph idx="1" type="subTitle"/>
          </p:nvPr>
        </p:nvSpPr>
        <p:spPr>
          <a:xfrm>
            <a:off x="779463" y="3478306"/>
            <a:ext cx="7583487" cy="1752600"/>
          </a:xfrm>
          <a:prstGeom prst="rect">
            <a:avLst/>
          </a:prstGeom>
          <a:noFill/>
          <a:ln>
            <a:noFill/>
          </a:ln>
        </p:spPr>
        <p:txBody>
          <a:bodyPr anchorCtr="0" anchor="t" bIns="45700" lIns="91425" spcFirstLastPara="1" rIns="91425" wrap="square" tIns="45700">
            <a:normAutofit/>
          </a:bodyPr>
          <a:lstStyle/>
          <a:p>
            <a:pPr indent="0" lvl="0" marL="0" rtl="0" algn="ctr">
              <a:spcBef>
                <a:spcPts val="0"/>
              </a:spcBef>
              <a:spcAft>
                <a:spcPts val="0"/>
              </a:spcAft>
              <a:buClr>
                <a:schemeClr val="dk2"/>
              </a:buClr>
              <a:buSzPts val="1800"/>
              <a:buNone/>
            </a:pPr>
            <a:r>
              <a:t/>
            </a:r>
            <a:endParaRPr/>
          </a:p>
          <a:p>
            <a:pPr indent="0" lvl="0" marL="0" rtl="0" algn="ctr">
              <a:spcBef>
                <a:spcPts val="600"/>
              </a:spcBef>
              <a:spcAft>
                <a:spcPts val="0"/>
              </a:spcAft>
              <a:buClr>
                <a:schemeClr val="dk2"/>
              </a:buClr>
              <a:buSzPts val="4000"/>
              <a:buNone/>
            </a:pPr>
            <a:r>
              <a:rPr b="1" lang="en-US" sz="4000"/>
              <a:t>Mrs. Heath</a:t>
            </a:r>
            <a:endParaRPr/>
          </a:p>
          <a:p>
            <a:pPr indent="0" lvl="0" marL="0" rtl="0" algn="ctr">
              <a:spcBef>
                <a:spcPts val="600"/>
              </a:spcBef>
              <a:spcAft>
                <a:spcPts val="0"/>
              </a:spcAft>
              <a:buClr>
                <a:schemeClr val="dk2"/>
              </a:buClr>
              <a:buSzPts val="4000"/>
              <a:buNone/>
            </a:pPr>
            <a:r>
              <a:rPr b="1" lang="en-US" sz="4000"/>
              <a:t>Math</a:t>
            </a:r>
            <a:endParaRPr b="1" sz="4000"/>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6" name="Shape 196"/>
        <p:cNvGrpSpPr/>
        <p:nvPr/>
      </p:nvGrpSpPr>
      <p:grpSpPr>
        <a:xfrm>
          <a:off x="0" y="0"/>
          <a:ext cx="0" cy="0"/>
          <a:chOff x="0" y="0"/>
          <a:chExt cx="0" cy="0"/>
        </a:xfrm>
      </p:grpSpPr>
      <p:sp>
        <p:nvSpPr>
          <p:cNvPr id="197" name="Google Shape;197;p10"/>
          <p:cNvSpPr txBox="1"/>
          <p:nvPr>
            <p:ph type="title"/>
          </p:nvPr>
        </p:nvSpPr>
        <p:spPr>
          <a:xfrm>
            <a:off x="301752" y="129727"/>
            <a:ext cx="3959352" cy="964506"/>
          </a:xfrm>
          <a:prstGeom prst="rect">
            <a:avLst/>
          </a:prstGeom>
          <a:noFill/>
          <a:ln>
            <a:noFill/>
          </a:ln>
        </p:spPr>
        <p:txBody>
          <a:bodyPr anchorCtr="0" anchor="b" bIns="45700" lIns="91425" spcFirstLastPara="1" rIns="91425" wrap="square" tIns="45700">
            <a:noAutofit/>
          </a:bodyPr>
          <a:lstStyle/>
          <a:p>
            <a:pPr indent="0" lvl="0" marL="0" rtl="0" algn="ctr">
              <a:spcBef>
                <a:spcPts val="0"/>
              </a:spcBef>
              <a:spcAft>
                <a:spcPts val="0"/>
              </a:spcAft>
              <a:buClr>
                <a:schemeClr val="lt1"/>
              </a:buClr>
              <a:buSzPts val="3600"/>
              <a:buFont typeface="Libre Baskerville"/>
              <a:buNone/>
            </a:pPr>
            <a:r>
              <a:rPr lang="en-US"/>
              <a:t>If you are absent. . . </a:t>
            </a:r>
            <a:endParaRPr/>
          </a:p>
        </p:txBody>
      </p:sp>
      <p:sp>
        <p:nvSpPr>
          <p:cNvPr id="198" name="Google Shape;198;p10"/>
          <p:cNvSpPr txBox="1"/>
          <p:nvPr>
            <p:ph idx="1" type="body"/>
          </p:nvPr>
        </p:nvSpPr>
        <p:spPr>
          <a:xfrm>
            <a:off x="301752" y="1272379"/>
            <a:ext cx="3959352" cy="5031014"/>
          </a:xfrm>
          <a:prstGeom prst="rect">
            <a:avLst/>
          </a:prstGeom>
          <a:noFill/>
          <a:ln>
            <a:noFill/>
          </a:ln>
          <a:effectLst>
            <a:outerShdw blurRad="50800" rotWithShape="0" algn="tl" dir="2700000" dist="38100">
              <a:srgbClr val="000000">
                <a:alpha val="40000"/>
              </a:srgbClr>
            </a:outerShdw>
          </a:effectLst>
        </p:spPr>
        <p:txBody>
          <a:bodyPr anchorCtr="0" anchor="t" bIns="45700" lIns="91425" spcFirstLastPara="1" rIns="91425" wrap="square" tIns="45700">
            <a:normAutofit/>
          </a:bodyPr>
          <a:lstStyle/>
          <a:p>
            <a:pPr indent="-285750" lvl="0" marL="285750" rtl="0" algn="l">
              <a:lnSpc>
                <a:spcPct val="100000"/>
              </a:lnSpc>
              <a:spcBef>
                <a:spcPts val="0"/>
              </a:spcBef>
              <a:spcAft>
                <a:spcPts val="0"/>
              </a:spcAft>
              <a:buClr>
                <a:srgbClr val="CCFFCC"/>
              </a:buClr>
              <a:buSzPts val="1800"/>
              <a:buFont typeface="Arial"/>
              <a:buChar char="•"/>
            </a:pPr>
            <a:r>
              <a:rPr b="1" lang="en-US">
                <a:solidFill>
                  <a:srgbClr val="CCFFCC"/>
                </a:solidFill>
              </a:rPr>
              <a:t>On your FIRST DAY BACK: </a:t>
            </a:r>
            <a:endParaRPr/>
          </a:p>
          <a:p>
            <a:pPr indent="-285750" lvl="0" marL="285750" rtl="0" algn="l">
              <a:lnSpc>
                <a:spcPct val="100000"/>
              </a:lnSpc>
              <a:spcBef>
                <a:spcPts val="600"/>
              </a:spcBef>
              <a:spcAft>
                <a:spcPts val="0"/>
              </a:spcAft>
              <a:buClr>
                <a:srgbClr val="CCFFCC"/>
              </a:buClr>
              <a:buSzPts val="1800"/>
              <a:buFont typeface="Arial"/>
              <a:buChar char="•"/>
            </a:pPr>
            <a:r>
              <a:rPr b="1" lang="en-US">
                <a:solidFill>
                  <a:srgbClr val="CCFFCC"/>
                </a:solidFill>
              </a:rPr>
              <a:t>Check the Absent Wall for work on the days you missed.</a:t>
            </a:r>
            <a:endParaRPr/>
          </a:p>
          <a:p>
            <a:pPr indent="-285750" lvl="0" marL="285750" rtl="0" algn="l">
              <a:lnSpc>
                <a:spcPct val="100000"/>
              </a:lnSpc>
              <a:spcBef>
                <a:spcPts val="600"/>
              </a:spcBef>
              <a:spcAft>
                <a:spcPts val="0"/>
              </a:spcAft>
              <a:buClr>
                <a:srgbClr val="CCFFCC"/>
              </a:buClr>
              <a:buSzPts val="1800"/>
              <a:buFont typeface="Arial"/>
              <a:buChar char="•"/>
            </a:pPr>
            <a:r>
              <a:rPr b="1" lang="en-US">
                <a:solidFill>
                  <a:srgbClr val="CCFFCC"/>
                </a:solidFill>
              </a:rPr>
              <a:t>Bring those papers to ME for due dates.</a:t>
            </a:r>
            <a:endParaRPr/>
          </a:p>
          <a:p>
            <a:pPr indent="-285750" lvl="0" marL="285750" rtl="0" algn="l">
              <a:lnSpc>
                <a:spcPct val="100000"/>
              </a:lnSpc>
              <a:spcBef>
                <a:spcPts val="600"/>
              </a:spcBef>
              <a:spcAft>
                <a:spcPts val="0"/>
              </a:spcAft>
              <a:buClr>
                <a:srgbClr val="CCFFCC"/>
              </a:buClr>
              <a:buSzPts val="1800"/>
              <a:buFont typeface="Arial"/>
              <a:buChar char="•"/>
            </a:pPr>
            <a:r>
              <a:rPr b="1" lang="en-US">
                <a:solidFill>
                  <a:srgbClr val="CCFFCC"/>
                </a:solidFill>
              </a:rPr>
              <a:t>WATCH the videos from those lessons &amp; take NOTES into your math journal.</a:t>
            </a:r>
            <a:endParaRPr/>
          </a:p>
          <a:p>
            <a:pPr indent="-285750" lvl="0" marL="285750" rtl="0" algn="l">
              <a:lnSpc>
                <a:spcPct val="100000"/>
              </a:lnSpc>
              <a:spcBef>
                <a:spcPts val="600"/>
              </a:spcBef>
              <a:spcAft>
                <a:spcPts val="0"/>
              </a:spcAft>
              <a:buClr>
                <a:srgbClr val="CCFFCC"/>
              </a:buClr>
              <a:buSzPts val="1800"/>
              <a:buFont typeface="Arial"/>
              <a:buChar char="•"/>
            </a:pPr>
            <a:r>
              <a:rPr b="1" lang="en-US">
                <a:solidFill>
                  <a:srgbClr val="CCFFCC"/>
                </a:solidFill>
              </a:rPr>
              <a:t>TURN papers in ON TIME, or late points will be deducted.</a:t>
            </a:r>
            <a:endParaRPr/>
          </a:p>
          <a:p>
            <a:pPr indent="-171450" lvl="0" marL="285750" rtl="0" algn="l">
              <a:lnSpc>
                <a:spcPct val="100000"/>
              </a:lnSpc>
              <a:spcBef>
                <a:spcPts val="600"/>
              </a:spcBef>
              <a:spcAft>
                <a:spcPts val="0"/>
              </a:spcAft>
              <a:buClr>
                <a:schemeClr val="lt1"/>
              </a:buClr>
              <a:buSzPts val="1800"/>
              <a:buFont typeface="Arial"/>
              <a:buNone/>
            </a:pPr>
            <a:r>
              <a:t/>
            </a:r>
            <a:endParaRPr b="1">
              <a:solidFill>
                <a:srgbClr val="CCFFCC"/>
              </a:solidFill>
            </a:endParaRPr>
          </a:p>
          <a:p>
            <a:pPr indent="-285750" lvl="0" marL="285750" rtl="0" algn="l">
              <a:lnSpc>
                <a:spcPct val="100000"/>
              </a:lnSpc>
              <a:spcBef>
                <a:spcPts val="600"/>
              </a:spcBef>
              <a:spcAft>
                <a:spcPts val="0"/>
              </a:spcAft>
              <a:buClr>
                <a:srgbClr val="CCFFCC"/>
              </a:buClr>
              <a:buSzPts val="1800"/>
              <a:buFont typeface="Arial"/>
              <a:buChar char="•"/>
            </a:pPr>
            <a:r>
              <a:rPr b="1" lang="en-US">
                <a:solidFill>
                  <a:srgbClr val="CCFFCC"/>
                </a:solidFill>
              </a:rPr>
              <a:t>If you don’t understand and need HELP, make sure to sign up for TUTORING.  (sheet outside my door)</a:t>
            </a:r>
            <a:endParaRPr/>
          </a:p>
          <a:p>
            <a:pPr indent="-171450" lvl="0" marL="285750" rtl="0" algn="l">
              <a:lnSpc>
                <a:spcPct val="100000"/>
              </a:lnSpc>
              <a:spcBef>
                <a:spcPts val="600"/>
              </a:spcBef>
              <a:spcAft>
                <a:spcPts val="0"/>
              </a:spcAft>
              <a:buClr>
                <a:schemeClr val="lt1"/>
              </a:buClr>
              <a:buSzPts val="1800"/>
              <a:buFont typeface="Arial"/>
              <a:buNone/>
            </a:pPr>
            <a:r>
              <a:t/>
            </a:r>
            <a:endParaRPr b="1">
              <a:solidFill>
                <a:srgbClr val="CCFFCC"/>
              </a:solidFill>
            </a:endParaRPr>
          </a:p>
          <a:p>
            <a:pPr indent="-171450" lvl="0" marL="285750" rtl="0" algn="l">
              <a:lnSpc>
                <a:spcPct val="100000"/>
              </a:lnSpc>
              <a:spcBef>
                <a:spcPts val="600"/>
              </a:spcBef>
              <a:spcAft>
                <a:spcPts val="0"/>
              </a:spcAft>
              <a:buClr>
                <a:schemeClr val="lt1"/>
              </a:buClr>
              <a:buSzPts val="1800"/>
              <a:buFont typeface="Arial"/>
              <a:buNone/>
            </a:pPr>
            <a:r>
              <a:t/>
            </a:r>
            <a:endParaRPr>
              <a:solidFill>
                <a:srgbClr val="FAE673"/>
              </a:solidFill>
            </a:endParaRPr>
          </a:p>
          <a:p>
            <a:pPr indent="0" lvl="1" marL="457200" rtl="0" algn="l">
              <a:lnSpc>
                <a:spcPct val="90000"/>
              </a:lnSpc>
              <a:spcBef>
                <a:spcPts val="600"/>
              </a:spcBef>
              <a:spcAft>
                <a:spcPts val="0"/>
              </a:spcAft>
              <a:buSzPts val="1200"/>
              <a:buNone/>
            </a:pPr>
            <a:r>
              <a:t/>
            </a:r>
            <a:endParaRPr>
              <a:solidFill>
                <a:srgbClr val="FAE673"/>
              </a:solidFill>
            </a:endParaRPr>
          </a:p>
          <a:p>
            <a:pPr indent="-171450" lvl="0" marL="285750" rtl="0" algn="l">
              <a:lnSpc>
                <a:spcPct val="100000"/>
              </a:lnSpc>
              <a:spcBef>
                <a:spcPts val="600"/>
              </a:spcBef>
              <a:spcAft>
                <a:spcPts val="0"/>
              </a:spcAft>
              <a:buClr>
                <a:schemeClr val="lt1"/>
              </a:buClr>
              <a:buSzPts val="1800"/>
              <a:buFont typeface="Arial"/>
              <a:buNone/>
            </a:pPr>
            <a:r>
              <a:t/>
            </a:r>
            <a:endParaRPr/>
          </a:p>
          <a:p>
            <a:pPr indent="0" lvl="1" marL="457200" rtl="0" algn="l">
              <a:lnSpc>
                <a:spcPct val="90000"/>
              </a:lnSpc>
              <a:spcBef>
                <a:spcPts val="600"/>
              </a:spcBef>
              <a:spcAft>
                <a:spcPts val="0"/>
              </a:spcAft>
              <a:buSzPts val="1200"/>
              <a:buNone/>
            </a:pPr>
            <a:r>
              <a:t/>
            </a:r>
            <a:endParaRPr>
              <a:solidFill>
                <a:srgbClr val="FCE56F"/>
              </a:solidFill>
            </a:endParaRPr>
          </a:p>
          <a:p>
            <a:pPr indent="0" lvl="1" marL="457200" rtl="0" algn="l">
              <a:lnSpc>
                <a:spcPct val="90000"/>
              </a:lnSpc>
              <a:spcBef>
                <a:spcPts val="600"/>
              </a:spcBef>
              <a:spcAft>
                <a:spcPts val="0"/>
              </a:spcAft>
              <a:buSzPts val="1200"/>
              <a:buNone/>
            </a:pPr>
            <a:r>
              <a:t/>
            </a:r>
            <a:endParaRPr>
              <a:solidFill>
                <a:srgbClr val="FCE56F"/>
              </a:solidFill>
            </a:endParaRPr>
          </a:p>
        </p:txBody>
      </p:sp>
      <p:pic>
        <p:nvPicPr>
          <p:cNvPr descr="absent.jpeg" id="199" name="Google Shape;199;p10"/>
          <p:cNvPicPr preferRelativeResize="0"/>
          <p:nvPr/>
        </p:nvPicPr>
        <p:blipFill rotWithShape="1">
          <a:blip r:embed="rId3">
            <a:alphaModFix/>
          </a:blip>
          <a:srcRect b="0" l="0" r="0" t="0"/>
          <a:stretch/>
        </p:blipFill>
        <p:spPr>
          <a:xfrm>
            <a:off x="4572000" y="1533440"/>
            <a:ext cx="4447436" cy="2428534"/>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98">
                                            <p:txEl>
                                              <p:pRg end="0" st="0"/>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98">
                                            <p:txEl>
                                              <p:pRg end="1" st="1"/>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98">
                                            <p:txEl>
                                              <p:pRg end="2" st="2"/>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98">
                                            <p:txEl>
                                              <p:pRg end="3" st="3"/>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98">
                                            <p:txEl>
                                              <p:pRg end="4" st="4"/>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98">
                                            <p:txEl>
                                              <p:pRg end="5" st="5"/>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98">
                                            <p:txEl>
                                              <p:pRg end="6" st="6"/>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98">
                                            <p:txEl>
                                              <p:pRg end="7" st="7"/>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98">
                                            <p:txEl>
                                              <p:pRg end="8" st="8"/>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98">
                                            <p:txEl>
                                              <p:pRg end="9" st="9"/>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98">
                                            <p:txEl>
                                              <p:pRg end="10" st="10"/>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98">
                                            <p:txEl>
                                              <p:pRg end="11" st="11"/>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98">
                                            <p:txEl>
                                              <p:pRg end="12" st="12"/>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3" name="Shape 203"/>
        <p:cNvGrpSpPr/>
        <p:nvPr/>
      </p:nvGrpSpPr>
      <p:grpSpPr>
        <a:xfrm>
          <a:off x="0" y="0"/>
          <a:ext cx="0" cy="0"/>
          <a:chOff x="0" y="0"/>
          <a:chExt cx="0" cy="0"/>
        </a:xfrm>
      </p:grpSpPr>
      <p:sp>
        <p:nvSpPr>
          <p:cNvPr id="204" name="Google Shape;204;p11"/>
          <p:cNvSpPr txBox="1"/>
          <p:nvPr>
            <p:ph type="title"/>
          </p:nvPr>
        </p:nvSpPr>
        <p:spPr>
          <a:xfrm>
            <a:off x="301752" y="1094233"/>
            <a:ext cx="3959352" cy="964506"/>
          </a:xfrm>
          <a:prstGeom prst="rect">
            <a:avLst/>
          </a:prstGeom>
          <a:noFill/>
          <a:ln>
            <a:noFill/>
          </a:ln>
        </p:spPr>
        <p:txBody>
          <a:bodyPr anchorCtr="0" anchor="b" bIns="45700" lIns="91425" spcFirstLastPara="1" rIns="91425" wrap="square" tIns="45700">
            <a:noAutofit/>
          </a:bodyPr>
          <a:lstStyle/>
          <a:p>
            <a:pPr indent="0" lvl="0" marL="0" rtl="0" algn="ctr">
              <a:spcBef>
                <a:spcPts val="0"/>
              </a:spcBef>
              <a:spcAft>
                <a:spcPts val="0"/>
              </a:spcAft>
              <a:buClr>
                <a:schemeClr val="lt1"/>
              </a:buClr>
              <a:buSzPts val="3600"/>
              <a:buFont typeface="Libre Baskerville"/>
              <a:buNone/>
            </a:pPr>
            <a:r>
              <a:rPr lang="en-US"/>
              <a:t>LOTS of PARTNER WORK. . . </a:t>
            </a:r>
            <a:endParaRPr/>
          </a:p>
        </p:txBody>
      </p:sp>
      <p:sp>
        <p:nvSpPr>
          <p:cNvPr id="205" name="Google Shape;205;p11"/>
          <p:cNvSpPr txBox="1"/>
          <p:nvPr>
            <p:ph idx="1" type="body"/>
          </p:nvPr>
        </p:nvSpPr>
        <p:spPr>
          <a:xfrm>
            <a:off x="301752" y="2236247"/>
            <a:ext cx="3959352" cy="3883552"/>
          </a:xfrm>
          <a:prstGeom prst="rect">
            <a:avLst/>
          </a:prstGeom>
          <a:noFill/>
          <a:ln>
            <a:noFill/>
          </a:ln>
          <a:effectLst>
            <a:outerShdw blurRad="50800" rotWithShape="0" algn="tl" dir="2700000" dist="38100">
              <a:srgbClr val="000000">
                <a:alpha val="40000"/>
              </a:srgbClr>
            </a:outerShdw>
          </a:effectLst>
        </p:spPr>
        <p:txBody>
          <a:bodyPr anchorCtr="0" anchor="t" bIns="45700" lIns="91425" spcFirstLastPara="1" rIns="91425" wrap="square" tIns="45700">
            <a:normAutofit/>
          </a:bodyPr>
          <a:lstStyle/>
          <a:p>
            <a:pPr indent="-285750" lvl="0" marL="285750" rtl="0" algn="l">
              <a:lnSpc>
                <a:spcPct val="110000"/>
              </a:lnSpc>
              <a:spcBef>
                <a:spcPts val="0"/>
              </a:spcBef>
              <a:spcAft>
                <a:spcPts val="0"/>
              </a:spcAft>
              <a:buClr>
                <a:srgbClr val="CCFFCC"/>
              </a:buClr>
              <a:buSzPts val="1800"/>
              <a:buFont typeface="Arial"/>
              <a:buChar char="•"/>
            </a:pPr>
            <a:r>
              <a:rPr b="1" lang="en-US">
                <a:solidFill>
                  <a:srgbClr val="CCFFCC"/>
                </a:solidFill>
              </a:rPr>
              <a:t>DISCUSS Math ONLY</a:t>
            </a:r>
            <a:endParaRPr/>
          </a:p>
          <a:p>
            <a:pPr indent="-285750" lvl="0" marL="285750" rtl="0" algn="l">
              <a:lnSpc>
                <a:spcPct val="110000"/>
              </a:lnSpc>
              <a:spcBef>
                <a:spcPts val="600"/>
              </a:spcBef>
              <a:spcAft>
                <a:spcPts val="0"/>
              </a:spcAft>
              <a:buClr>
                <a:srgbClr val="CCFFCC"/>
              </a:buClr>
              <a:buSzPts val="1800"/>
              <a:buFont typeface="Arial"/>
              <a:buChar char="•"/>
            </a:pPr>
            <a:r>
              <a:rPr b="1" lang="en-US">
                <a:solidFill>
                  <a:srgbClr val="CCFFCC"/>
                </a:solidFill>
              </a:rPr>
              <a:t>Work TOGETHER and HELP (NOT give answers)</a:t>
            </a:r>
            <a:endParaRPr/>
          </a:p>
          <a:p>
            <a:pPr indent="-285750" lvl="0" marL="285750" rtl="0" algn="l">
              <a:lnSpc>
                <a:spcPct val="110000"/>
              </a:lnSpc>
              <a:spcBef>
                <a:spcPts val="600"/>
              </a:spcBef>
              <a:spcAft>
                <a:spcPts val="0"/>
              </a:spcAft>
              <a:buClr>
                <a:srgbClr val="CCFFCC"/>
              </a:buClr>
              <a:buSzPts val="1800"/>
              <a:buFont typeface="Arial"/>
              <a:buChar char="•"/>
            </a:pPr>
            <a:r>
              <a:rPr b="1" lang="en-US">
                <a:solidFill>
                  <a:srgbClr val="CCFFCC"/>
                </a:solidFill>
              </a:rPr>
              <a:t>Hold each other accountable</a:t>
            </a:r>
            <a:endParaRPr/>
          </a:p>
          <a:p>
            <a:pPr indent="-285750" lvl="0" marL="285750" rtl="0" algn="l">
              <a:lnSpc>
                <a:spcPct val="110000"/>
              </a:lnSpc>
              <a:spcBef>
                <a:spcPts val="600"/>
              </a:spcBef>
              <a:spcAft>
                <a:spcPts val="0"/>
              </a:spcAft>
              <a:buClr>
                <a:srgbClr val="CCFFCC"/>
              </a:buClr>
              <a:buSzPts val="1800"/>
              <a:buFont typeface="Arial"/>
              <a:buChar char="•"/>
            </a:pPr>
            <a:r>
              <a:rPr b="1" lang="en-US">
                <a:solidFill>
                  <a:srgbClr val="CCFFCC"/>
                </a:solidFill>
              </a:rPr>
              <a:t>Take the work SERIOUSLY – it WILL show in your grades if you are not.</a:t>
            </a:r>
            <a:endParaRPr/>
          </a:p>
          <a:p>
            <a:pPr indent="-285750" lvl="0" marL="285750" rtl="0" algn="l">
              <a:lnSpc>
                <a:spcPct val="110000"/>
              </a:lnSpc>
              <a:spcBef>
                <a:spcPts val="600"/>
              </a:spcBef>
              <a:spcAft>
                <a:spcPts val="0"/>
              </a:spcAft>
              <a:buClr>
                <a:srgbClr val="CCFFCC"/>
              </a:buClr>
              <a:buSzPts val="1800"/>
              <a:buFont typeface="Arial"/>
              <a:buChar char="•"/>
            </a:pPr>
            <a:r>
              <a:rPr b="1" lang="en-US">
                <a:solidFill>
                  <a:srgbClr val="CCFFCC"/>
                </a:solidFill>
              </a:rPr>
              <a:t>REFER to your journal notes if you are stuck.</a:t>
            </a:r>
            <a:endParaRPr b="1">
              <a:solidFill>
                <a:srgbClr val="CCFFCC"/>
              </a:solidFill>
            </a:endParaRPr>
          </a:p>
          <a:p>
            <a:pPr indent="-171450" lvl="0" marL="285750" rtl="0" algn="l">
              <a:lnSpc>
                <a:spcPct val="110000"/>
              </a:lnSpc>
              <a:spcBef>
                <a:spcPts val="600"/>
              </a:spcBef>
              <a:spcAft>
                <a:spcPts val="0"/>
              </a:spcAft>
              <a:buClr>
                <a:schemeClr val="lt1"/>
              </a:buClr>
              <a:buSzPts val="1800"/>
              <a:buFont typeface="Arial"/>
              <a:buNone/>
            </a:pPr>
            <a:r>
              <a:t/>
            </a:r>
            <a:endParaRPr>
              <a:solidFill>
                <a:srgbClr val="FAE673"/>
              </a:solidFill>
            </a:endParaRPr>
          </a:p>
          <a:p>
            <a:pPr indent="0" lvl="1" marL="457200" rtl="0" algn="l">
              <a:spcBef>
                <a:spcPts val="600"/>
              </a:spcBef>
              <a:spcAft>
                <a:spcPts val="0"/>
              </a:spcAft>
              <a:buSzPts val="1200"/>
              <a:buNone/>
            </a:pPr>
            <a:r>
              <a:t/>
            </a:r>
            <a:endParaRPr>
              <a:solidFill>
                <a:srgbClr val="FAE673"/>
              </a:solidFill>
            </a:endParaRPr>
          </a:p>
          <a:p>
            <a:pPr indent="-171450" lvl="0" marL="285750" rtl="0" algn="l">
              <a:lnSpc>
                <a:spcPct val="110000"/>
              </a:lnSpc>
              <a:spcBef>
                <a:spcPts val="600"/>
              </a:spcBef>
              <a:spcAft>
                <a:spcPts val="0"/>
              </a:spcAft>
              <a:buClr>
                <a:schemeClr val="lt1"/>
              </a:buClr>
              <a:buSzPts val="1800"/>
              <a:buFont typeface="Arial"/>
              <a:buNone/>
            </a:pPr>
            <a:r>
              <a:t/>
            </a:r>
            <a:endParaRPr/>
          </a:p>
          <a:p>
            <a:pPr indent="0" lvl="1" marL="457200" rtl="0" algn="l">
              <a:spcBef>
                <a:spcPts val="600"/>
              </a:spcBef>
              <a:spcAft>
                <a:spcPts val="0"/>
              </a:spcAft>
              <a:buSzPts val="1200"/>
              <a:buNone/>
            </a:pPr>
            <a:r>
              <a:t/>
            </a:r>
            <a:endParaRPr>
              <a:solidFill>
                <a:srgbClr val="FCE56F"/>
              </a:solidFill>
            </a:endParaRPr>
          </a:p>
          <a:p>
            <a:pPr indent="0" lvl="1" marL="457200" rtl="0" algn="l">
              <a:spcBef>
                <a:spcPts val="600"/>
              </a:spcBef>
              <a:spcAft>
                <a:spcPts val="0"/>
              </a:spcAft>
              <a:buSzPts val="1200"/>
              <a:buNone/>
            </a:pPr>
            <a:r>
              <a:t/>
            </a:r>
            <a:endParaRPr>
              <a:solidFill>
                <a:srgbClr val="FCE56F"/>
              </a:solidFill>
            </a:endParaRPr>
          </a:p>
        </p:txBody>
      </p:sp>
      <p:pic>
        <p:nvPicPr>
          <p:cNvPr descr="partner work.jpeg" id="206" name="Google Shape;206;p11"/>
          <p:cNvPicPr preferRelativeResize="0"/>
          <p:nvPr/>
        </p:nvPicPr>
        <p:blipFill rotWithShape="1">
          <a:blip r:embed="rId3">
            <a:alphaModFix/>
          </a:blip>
          <a:srcRect b="0" l="21963" r="22216" t="0"/>
          <a:stretch/>
        </p:blipFill>
        <p:spPr>
          <a:xfrm>
            <a:off x="4758474" y="744618"/>
            <a:ext cx="4207655" cy="4221148"/>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05">
                                            <p:txEl>
                                              <p:pRg end="0" st="0"/>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05">
                                            <p:txEl>
                                              <p:pRg end="1" st="1"/>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05">
                                            <p:txEl>
                                              <p:pRg end="2" st="2"/>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05">
                                            <p:txEl>
                                              <p:pRg end="3" st="3"/>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05">
                                            <p:txEl>
                                              <p:pRg end="4" st="4"/>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05">
                                            <p:txEl>
                                              <p:pRg end="5" st="5"/>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05">
                                            <p:txEl>
                                              <p:pRg end="6" st="6"/>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05">
                                            <p:txEl>
                                              <p:pRg end="7" st="7"/>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05">
                                            <p:txEl>
                                              <p:pRg end="8" st="8"/>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05">
                                            <p:txEl>
                                              <p:pRg end="9" st="9"/>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0" name="Shape 210"/>
        <p:cNvGrpSpPr/>
        <p:nvPr/>
      </p:nvGrpSpPr>
      <p:grpSpPr>
        <a:xfrm>
          <a:off x="0" y="0"/>
          <a:ext cx="0" cy="0"/>
          <a:chOff x="0" y="0"/>
          <a:chExt cx="0" cy="0"/>
        </a:xfrm>
      </p:grpSpPr>
      <p:sp>
        <p:nvSpPr>
          <p:cNvPr id="211" name="Google Shape;211;p12"/>
          <p:cNvSpPr txBox="1"/>
          <p:nvPr>
            <p:ph type="title"/>
          </p:nvPr>
        </p:nvSpPr>
        <p:spPr>
          <a:xfrm>
            <a:off x="301752" y="129727"/>
            <a:ext cx="3959352" cy="964506"/>
          </a:xfrm>
          <a:prstGeom prst="rect">
            <a:avLst/>
          </a:prstGeom>
          <a:noFill/>
          <a:ln>
            <a:noFill/>
          </a:ln>
        </p:spPr>
        <p:txBody>
          <a:bodyPr anchorCtr="0" anchor="b" bIns="45700" lIns="91425" spcFirstLastPara="1" rIns="91425" wrap="square" tIns="45700">
            <a:noAutofit/>
          </a:bodyPr>
          <a:lstStyle/>
          <a:p>
            <a:pPr indent="0" lvl="0" marL="0" rtl="0" algn="ctr">
              <a:spcBef>
                <a:spcPts val="0"/>
              </a:spcBef>
              <a:spcAft>
                <a:spcPts val="0"/>
              </a:spcAft>
              <a:buClr>
                <a:schemeClr val="lt1"/>
              </a:buClr>
              <a:buSzPts val="3600"/>
              <a:buFont typeface="Libre Baskerville"/>
              <a:buNone/>
            </a:pPr>
            <a:r>
              <a:rPr lang="en-US"/>
              <a:t>Grades. . . </a:t>
            </a:r>
            <a:endParaRPr/>
          </a:p>
        </p:txBody>
      </p:sp>
      <p:sp>
        <p:nvSpPr>
          <p:cNvPr id="212" name="Google Shape;212;p12"/>
          <p:cNvSpPr txBox="1"/>
          <p:nvPr>
            <p:ph idx="1" type="body"/>
          </p:nvPr>
        </p:nvSpPr>
        <p:spPr>
          <a:xfrm>
            <a:off x="301752" y="1254559"/>
            <a:ext cx="3959352" cy="5293626"/>
          </a:xfrm>
          <a:prstGeom prst="rect">
            <a:avLst/>
          </a:prstGeom>
          <a:noFill/>
          <a:ln>
            <a:noFill/>
          </a:ln>
          <a:effectLst>
            <a:outerShdw blurRad="50800" rotWithShape="0" algn="tl" dir="2700000" dist="38100">
              <a:srgbClr val="000000">
                <a:alpha val="40000"/>
              </a:srgbClr>
            </a:outerShdw>
          </a:effectLst>
        </p:spPr>
        <p:txBody>
          <a:bodyPr anchorCtr="0" anchor="t" bIns="45700" lIns="91425" spcFirstLastPara="1" rIns="91425" wrap="square" tIns="45700">
            <a:normAutofit/>
          </a:bodyPr>
          <a:lstStyle/>
          <a:p>
            <a:pPr indent="-285750" lvl="0" marL="285750" rtl="0" algn="l">
              <a:lnSpc>
                <a:spcPct val="100000"/>
              </a:lnSpc>
              <a:spcBef>
                <a:spcPts val="0"/>
              </a:spcBef>
              <a:spcAft>
                <a:spcPts val="0"/>
              </a:spcAft>
              <a:buClr>
                <a:srgbClr val="CCFFCC"/>
              </a:buClr>
              <a:buSzPts val="1800"/>
              <a:buFont typeface="Arial"/>
              <a:buChar char="•"/>
            </a:pPr>
            <a:r>
              <a:rPr b="1" lang="en-US">
                <a:solidFill>
                  <a:srgbClr val="CCFFCC"/>
                </a:solidFill>
              </a:rPr>
              <a:t>ASK your parents to SHOW YOU how to check YOUR OWN grades.</a:t>
            </a:r>
            <a:endParaRPr/>
          </a:p>
          <a:p>
            <a:pPr indent="-285750" lvl="0" marL="285750" rtl="0" algn="l">
              <a:lnSpc>
                <a:spcPct val="100000"/>
              </a:lnSpc>
              <a:spcBef>
                <a:spcPts val="600"/>
              </a:spcBef>
              <a:spcAft>
                <a:spcPts val="0"/>
              </a:spcAft>
              <a:buClr>
                <a:srgbClr val="CCFFCC"/>
              </a:buClr>
              <a:buSzPts val="1800"/>
              <a:buFont typeface="Arial"/>
              <a:buChar char="•"/>
            </a:pPr>
            <a:r>
              <a:rPr b="1" lang="en-US">
                <a:solidFill>
                  <a:srgbClr val="CCFFCC"/>
                </a:solidFill>
              </a:rPr>
              <a:t>Stay on top of them – check them every day.</a:t>
            </a:r>
            <a:endParaRPr/>
          </a:p>
          <a:p>
            <a:pPr indent="-285750" lvl="0" marL="285750" rtl="0" algn="l">
              <a:lnSpc>
                <a:spcPct val="100000"/>
              </a:lnSpc>
              <a:spcBef>
                <a:spcPts val="600"/>
              </a:spcBef>
              <a:spcAft>
                <a:spcPts val="0"/>
              </a:spcAft>
              <a:buClr>
                <a:srgbClr val="CCFFCC"/>
              </a:buClr>
              <a:buSzPts val="1800"/>
              <a:buFont typeface="Arial"/>
              <a:buChar char="•"/>
            </a:pPr>
            <a:r>
              <a:rPr b="1" lang="en-US">
                <a:solidFill>
                  <a:srgbClr val="CCFFCC"/>
                </a:solidFill>
              </a:rPr>
              <a:t>If you have a ZERO, check the no-name board first. . . Then download the assignment from the website &amp; get it turned in.</a:t>
            </a:r>
            <a:endParaRPr b="1">
              <a:solidFill>
                <a:srgbClr val="CCFFCC"/>
              </a:solidFill>
            </a:endParaRPr>
          </a:p>
          <a:p>
            <a:pPr indent="0" lvl="0" marL="0" rtl="0" algn="l">
              <a:lnSpc>
                <a:spcPct val="100000"/>
              </a:lnSpc>
              <a:spcBef>
                <a:spcPts val="600"/>
              </a:spcBef>
              <a:spcAft>
                <a:spcPts val="0"/>
              </a:spcAft>
              <a:buNone/>
            </a:pPr>
            <a:r>
              <a:t/>
            </a:r>
            <a:endParaRPr b="1">
              <a:solidFill>
                <a:srgbClr val="CCFFCC"/>
              </a:solidFill>
            </a:endParaRPr>
          </a:p>
          <a:p>
            <a:pPr indent="-285750" lvl="0" marL="285750" rtl="0" algn="l">
              <a:lnSpc>
                <a:spcPct val="100000"/>
              </a:lnSpc>
              <a:spcBef>
                <a:spcPts val="600"/>
              </a:spcBef>
              <a:spcAft>
                <a:spcPts val="0"/>
              </a:spcAft>
              <a:buClr>
                <a:srgbClr val="FAE673"/>
              </a:buClr>
              <a:buSzPts val="1800"/>
              <a:buFont typeface="Arial"/>
              <a:buChar char="•"/>
            </a:pPr>
            <a:r>
              <a:rPr lang="en-US">
                <a:solidFill>
                  <a:srgbClr val="FAE673"/>
                </a:solidFill>
              </a:rPr>
              <a:t>Get it turned in FAST – points are being deducted!</a:t>
            </a:r>
            <a:endParaRPr/>
          </a:p>
          <a:p>
            <a:pPr indent="-171450" lvl="0" marL="285750" rtl="0" algn="l">
              <a:lnSpc>
                <a:spcPct val="100000"/>
              </a:lnSpc>
              <a:spcBef>
                <a:spcPts val="600"/>
              </a:spcBef>
              <a:spcAft>
                <a:spcPts val="0"/>
              </a:spcAft>
              <a:buClr>
                <a:schemeClr val="lt1"/>
              </a:buClr>
              <a:buSzPts val="1800"/>
              <a:buFont typeface="Arial"/>
              <a:buNone/>
            </a:pPr>
            <a:r>
              <a:t/>
            </a:r>
            <a:endParaRPr>
              <a:solidFill>
                <a:srgbClr val="FAE673"/>
              </a:solidFill>
            </a:endParaRPr>
          </a:p>
          <a:p>
            <a:pPr indent="0" lvl="1" marL="0" rtl="0" algn="l">
              <a:lnSpc>
                <a:spcPct val="90000"/>
              </a:lnSpc>
              <a:spcBef>
                <a:spcPts val="600"/>
              </a:spcBef>
              <a:spcAft>
                <a:spcPts val="0"/>
              </a:spcAft>
              <a:buSzPts val="1200"/>
              <a:buNone/>
            </a:pPr>
            <a:r>
              <a:t/>
            </a:r>
            <a:endParaRPr>
              <a:solidFill>
                <a:srgbClr val="FAE673"/>
              </a:solidFill>
            </a:endParaRPr>
          </a:p>
          <a:p>
            <a:pPr indent="-171450" lvl="0" marL="285750" rtl="0" algn="l">
              <a:lnSpc>
                <a:spcPct val="100000"/>
              </a:lnSpc>
              <a:spcBef>
                <a:spcPts val="600"/>
              </a:spcBef>
              <a:spcAft>
                <a:spcPts val="0"/>
              </a:spcAft>
              <a:buClr>
                <a:schemeClr val="lt1"/>
              </a:buClr>
              <a:buSzPts val="1800"/>
              <a:buFont typeface="Arial"/>
              <a:buNone/>
            </a:pPr>
            <a:r>
              <a:t/>
            </a:r>
            <a:endParaRPr/>
          </a:p>
          <a:p>
            <a:pPr indent="0" lvl="1" marL="457200" rtl="0" algn="l">
              <a:lnSpc>
                <a:spcPct val="90000"/>
              </a:lnSpc>
              <a:spcBef>
                <a:spcPts val="600"/>
              </a:spcBef>
              <a:spcAft>
                <a:spcPts val="0"/>
              </a:spcAft>
              <a:buSzPts val="1200"/>
              <a:buNone/>
            </a:pPr>
            <a:r>
              <a:t/>
            </a:r>
            <a:endParaRPr>
              <a:solidFill>
                <a:srgbClr val="FCE56F"/>
              </a:solidFill>
            </a:endParaRPr>
          </a:p>
          <a:p>
            <a:pPr indent="0" lvl="1" marL="457200" rtl="0" algn="l">
              <a:lnSpc>
                <a:spcPct val="90000"/>
              </a:lnSpc>
              <a:spcBef>
                <a:spcPts val="600"/>
              </a:spcBef>
              <a:spcAft>
                <a:spcPts val="0"/>
              </a:spcAft>
              <a:buSzPts val="1200"/>
              <a:buNone/>
            </a:pPr>
            <a:r>
              <a:t/>
            </a:r>
            <a:endParaRPr>
              <a:solidFill>
                <a:srgbClr val="FCE56F"/>
              </a:solidFill>
            </a:endParaRPr>
          </a:p>
        </p:txBody>
      </p:sp>
      <p:pic>
        <p:nvPicPr>
          <p:cNvPr descr="grades.jpeg" id="213" name="Google Shape;213;p12"/>
          <p:cNvPicPr preferRelativeResize="0"/>
          <p:nvPr/>
        </p:nvPicPr>
        <p:blipFill rotWithShape="1">
          <a:blip r:embed="rId3">
            <a:alphaModFix/>
          </a:blip>
          <a:srcRect b="0" l="0" r="0" t="0"/>
          <a:stretch/>
        </p:blipFill>
        <p:spPr>
          <a:xfrm>
            <a:off x="4530766" y="1874506"/>
            <a:ext cx="4613234" cy="2865061"/>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12">
                                            <p:txEl>
                                              <p:pRg end="0" st="0"/>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12">
                                            <p:txEl>
                                              <p:pRg end="1" st="1"/>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12">
                                            <p:txEl>
                                              <p:pRg end="2" st="2"/>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12">
                                            <p:txEl>
                                              <p:pRg end="3" st="3"/>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12">
                                            <p:txEl>
                                              <p:pRg end="4" st="4"/>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12">
                                            <p:txEl>
                                              <p:pRg end="5" st="5"/>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12">
                                            <p:txEl>
                                              <p:pRg end="6" st="6"/>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12">
                                            <p:txEl>
                                              <p:pRg end="7" st="7"/>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12">
                                            <p:txEl>
                                              <p:pRg end="8" st="8"/>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12">
                                            <p:txEl>
                                              <p:pRg end="9" st="9"/>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7" name="Shape 217"/>
        <p:cNvGrpSpPr/>
        <p:nvPr/>
      </p:nvGrpSpPr>
      <p:grpSpPr>
        <a:xfrm>
          <a:off x="0" y="0"/>
          <a:ext cx="0" cy="0"/>
          <a:chOff x="0" y="0"/>
          <a:chExt cx="0" cy="0"/>
        </a:xfrm>
      </p:grpSpPr>
      <p:sp>
        <p:nvSpPr>
          <p:cNvPr id="218" name="Google Shape;218;p13"/>
          <p:cNvSpPr txBox="1"/>
          <p:nvPr>
            <p:ph type="title"/>
          </p:nvPr>
        </p:nvSpPr>
        <p:spPr>
          <a:xfrm>
            <a:off x="301752" y="611980"/>
            <a:ext cx="3959352" cy="964506"/>
          </a:xfrm>
          <a:prstGeom prst="rect">
            <a:avLst/>
          </a:prstGeom>
          <a:noFill/>
          <a:ln>
            <a:noFill/>
          </a:ln>
        </p:spPr>
        <p:txBody>
          <a:bodyPr anchorCtr="0" anchor="b" bIns="45700" lIns="91425" spcFirstLastPara="1" rIns="91425" wrap="square" tIns="45700">
            <a:noAutofit/>
          </a:bodyPr>
          <a:lstStyle/>
          <a:p>
            <a:pPr indent="0" lvl="0" marL="0" rtl="0" algn="ctr">
              <a:spcBef>
                <a:spcPts val="0"/>
              </a:spcBef>
              <a:spcAft>
                <a:spcPts val="0"/>
              </a:spcAft>
              <a:buClr>
                <a:schemeClr val="lt1"/>
              </a:buClr>
              <a:buSzPts val="3600"/>
              <a:buFont typeface="Libre Baskerville"/>
              <a:buNone/>
            </a:pPr>
            <a:r>
              <a:rPr lang="en-US"/>
              <a:t>Homework. . . </a:t>
            </a:r>
            <a:endParaRPr/>
          </a:p>
        </p:txBody>
      </p:sp>
      <p:sp>
        <p:nvSpPr>
          <p:cNvPr id="219" name="Google Shape;219;p13"/>
          <p:cNvSpPr txBox="1"/>
          <p:nvPr>
            <p:ph idx="1" type="body"/>
          </p:nvPr>
        </p:nvSpPr>
        <p:spPr>
          <a:xfrm>
            <a:off x="301752" y="1700765"/>
            <a:ext cx="3959352" cy="4923918"/>
          </a:xfrm>
          <a:prstGeom prst="rect">
            <a:avLst/>
          </a:prstGeom>
          <a:noFill/>
          <a:ln>
            <a:noFill/>
          </a:ln>
          <a:effectLst>
            <a:outerShdw blurRad="50800" rotWithShape="0" algn="tl" dir="2700000" dist="38100">
              <a:srgbClr val="000000">
                <a:alpha val="40000"/>
              </a:srgbClr>
            </a:outerShdw>
          </a:effectLst>
        </p:spPr>
        <p:txBody>
          <a:bodyPr anchorCtr="0" anchor="t" bIns="45700" lIns="91425" spcFirstLastPara="1" rIns="91425" wrap="square" tIns="45700">
            <a:normAutofit/>
          </a:bodyPr>
          <a:lstStyle/>
          <a:p>
            <a:pPr indent="-285750" lvl="0" marL="285750" rtl="0" algn="l">
              <a:lnSpc>
                <a:spcPct val="110000"/>
              </a:lnSpc>
              <a:spcBef>
                <a:spcPts val="0"/>
              </a:spcBef>
              <a:spcAft>
                <a:spcPts val="0"/>
              </a:spcAft>
              <a:buClr>
                <a:srgbClr val="CCFFCC"/>
              </a:buClr>
              <a:buSzPts val="1800"/>
              <a:buFont typeface="Arial"/>
              <a:buChar char="•"/>
            </a:pPr>
            <a:r>
              <a:rPr b="1" lang="en-US">
                <a:solidFill>
                  <a:srgbClr val="CCFFCC"/>
                </a:solidFill>
              </a:rPr>
              <a:t>3</a:t>
            </a:r>
            <a:r>
              <a:rPr b="1" lang="en-US">
                <a:solidFill>
                  <a:srgbClr val="CCFFCC"/>
                </a:solidFill>
              </a:rPr>
              <a:t> types of HW: </a:t>
            </a:r>
            <a:endParaRPr/>
          </a:p>
          <a:p>
            <a:pPr indent="-285750" lvl="0" marL="285750" rtl="0" algn="l">
              <a:lnSpc>
                <a:spcPct val="110000"/>
              </a:lnSpc>
              <a:spcBef>
                <a:spcPts val="600"/>
              </a:spcBef>
              <a:spcAft>
                <a:spcPts val="0"/>
              </a:spcAft>
              <a:buClr>
                <a:srgbClr val="CCFFCC"/>
              </a:buClr>
              <a:buSzPts val="1800"/>
              <a:buFont typeface="Arial"/>
              <a:buChar char="•"/>
            </a:pPr>
            <a:r>
              <a:rPr b="1" lang="en-US">
                <a:solidFill>
                  <a:srgbClr val="CCFFCC"/>
                </a:solidFill>
              </a:rPr>
              <a:t>1)  Lesson Notes – AT HOME (graded the following day)</a:t>
            </a:r>
            <a:endParaRPr/>
          </a:p>
          <a:p>
            <a:pPr indent="-171450" lvl="0" marL="285750" rtl="0" algn="l">
              <a:lnSpc>
                <a:spcPct val="110000"/>
              </a:lnSpc>
              <a:spcBef>
                <a:spcPts val="600"/>
              </a:spcBef>
              <a:spcAft>
                <a:spcPts val="0"/>
              </a:spcAft>
              <a:buClr>
                <a:schemeClr val="lt1"/>
              </a:buClr>
              <a:buSzPts val="1800"/>
              <a:buFont typeface="Arial"/>
              <a:buNone/>
            </a:pPr>
            <a:r>
              <a:t/>
            </a:r>
            <a:endParaRPr b="1">
              <a:solidFill>
                <a:srgbClr val="CCFFCC"/>
              </a:solidFill>
            </a:endParaRPr>
          </a:p>
          <a:p>
            <a:pPr indent="-285750" lvl="0" marL="285750" rtl="0" algn="l">
              <a:lnSpc>
                <a:spcPct val="110000"/>
              </a:lnSpc>
              <a:spcBef>
                <a:spcPts val="600"/>
              </a:spcBef>
              <a:spcAft>
                <a:spcPts val="0"/>
              </a:spcAft>
              <a:buClr>
                <a:srgbClr val="CCFFCC"/>
              </a:buClr>
              <a:buSzPts val="1800"/>
              <a:buFont typeface="Arial"/>
              <a:buChar char="•"/>
            </a:pPr>
            <a:r>
              <a:rPr b="1" lang="en-US">
                <a:solidFill>
                  <a:srgbClr val="CCFFCC"/>
                </a:solidFill>
              </a:rPr>
              <a:t>2) WEEKLY Skills HW paper.  Passed out on Friday, due the following Friday.</a:t>
            </a:r>
            <a:endParaRPr b="1">
              <a:solidFill>
                <a:srgbClr val="CCFFCC"/>
              </a:solidFill>
            </a:endParaRPr>
          </a:p>
          <a:p>
            <a:pPr indent="-285750" lvl="0" marL="285750" rtl="0" algn="l">
              <a:lnSpc>
                <a:spcPct val="110000"/>
              </a:lnSpc>
              <a:spcBef>
                <a:spcPts val="600"/>
              </a:spcBef>
              <a:spcAft>
                <a:spcPts val="0"/>
              </a:spcAft>
              <a:buClr>
                <a:srgbClr val="CCFFCC"/>
              </a:buClr>
              <a:buSzPts val="1800"/>
              <a:buChar char="•"/>
            </a:pPr>
            <a:r>
              <a:rPr b="1" lang="en-US">
                <a:solidFill>
                  <a:srgbClr val="CCFFCC"/>
                </a:solidFill>
              </a:rPr>
              <a:t>3) DAILY homework based on skills covered in class.  (Might skip days here &amp; there)</a:t>
            </a:r>
            <a:endParaRPr b="1">
              <a:solidFill>
                <a:srgbClr val="CCFFCC"/>
              </a:solidFill>
            </a:endParaRPr>
          </a:p>
          <a:p>
            <a:pPr indent="-171450" lvl="0" marL="285750" rtl="0" algn="l">
              <a:lnSpc>
                <a:spcPct val="110000"/>
              </a:lnSpc>
              <a:spcBef>
                <a:spcPts val="600"/>
              </a:spcBef>
              <a:spcAft>
                <a:spcPts val="0"/>
              </a:spcAft>
              <a:buClr>
                <a:schemeClr val="lt1"/>
              </a:buClr>
              <a:buSzPts val="1800"/>
              <a:buFont typeface="Arial"/>
              <a:buNone/>
            </a:pPr>
            <a:r>
              <a:t/>
            </a:r>
            <a:endParaRPr b="1">
              <a:solidFill>
                <a:srgbClr val="CCFFCC"/>
              </a:solidFill>
            </a:endParaRPr>
          </a:p>
          <a:p>
            <a:pPr indent="-285750" lvl="0" marL="285750" rtl="0" algn="l">
              <a:lnSpc>
                <a:spcPct val="110000"/>
              </a:lnSpc>
              <a:spcBef>
                <a:spcPts val="600"/>
              </a:spcBef>
              <a:spcAft>
                <a:spcPts val="0"/>
              </a:spcAft>
              <a:buClr>
                <a:srgbClr val="CCFFCC"/>
              </a:buClr>
              <a:buSzPts val="1800"/>
              <a:buFont typeface="Arial"/>
              <a:buChar char="•"/>
            </a:pPr>
            <a:r>
              <a:rPr b="1" lang="en-US">
                <a:solidFill>
                  <a:srgbClr val="CCFFCC"/>
                </a:solidFill>
              </a:rPr>
              <a:t>HW is posted on Google Classroom OR the Math Website, should you need an extra copy.</a:t>
            </a:r>
            <a:endParaRPr/>
          </a:p>
          <a:p>
            <a:pPr indent="-171450" lvl="0" marL="285750" rtl="0" algn="l">
              <a:lnSpc>
                <a:spcPct val="110000"/>
              </a:lnSpc>
              <a:spcBef>
                <a:spcPts val="600"/>
              </a:spcBef>
              <a:spcAft>
                <a:spcPts val="0"/>
              </a:spcAft>
              <a:buClr>
                <a:schemeClr val="lt1"/>
              </a:buClr>
              <a:buSzPts val="1800"/>
              <a:buFont typeface="Arial"/>
              <a:buNone/>
            </a:pPr>
            <a:r>
              <a:t/>
            </a:r>
            <a:endParaRPr b="1">
              <a:solidFill>
                <a:srgbClr val="CCFFCC"/>
              </a:solidFill>
            </a:endParaRPr>
          </a:p>
          <a:p>
            <a:pPr indent="-171450" lvl="0" marL="285750" rtl="0" algn="l">
              <a:lnSpc>
                <a:spcPct val="110000"/>
              </a:lnSpc>
              <a:spcBef>
                <a:spcPts val="600"/>
              </a:spcBef>
              <a:spcAft>
                <a:spcPts val="0"/>
              </a:spcAft>
              <a:buClr>
                <a:schemeClr val="lt1"/>
              </a:buClr>
              <a:buSzPts val="1800"/>
              <a:buFont typeface="Arial"/>
              <a:buNone/>
            </a:pPr>
            <a:r>
              <a:t/>
            </a:r>
            <a:endParaRPr>
              <a:solidFill>
                <a:srgbClr val="FAE673"/>
              </a:solidFill>
            </a:endParaRPr>
          </a:p>
          <a:p>
            <a:pPr indent="0" lvl="1" marL="457200" rtl="0" algn="l">
              <a:spcBef>
                <a:spcPts val="600"/>
              </a:spcBef>
              <a:spcAft>
                <a:spcPts val="0"/>
              </a:spcAft>
              <a:buSzPts val="1200"/>
              <a:buNone/>
            </a:pPr>
            <a:r>
              <a:t/>
            </a:r>
            <a:endParaRPr>
              <a:solidFill>
                <a:srgbClr val="FAE673"/>
              </a:solidFill>
            </a:endParaRPr>
          </a:p>
          <a:p>
            <a:pPr indent="-171450" lvl="0" marL="285750" rtl="0" algn="l">
              <a:lnSpc>
                <a:spcPct val="110000"/>
              </a:lnSpc>
              <a:spcBef>
                <a:spcPts val="600"/>
              </a:spcBef>
              <a:spcAft>
                <a:spcPts val="0"/>
              </a:spcAft>
              <a:buClr>
                <a:schemeClr val="lt1"/>
              </a:buClr>
              <a:buSzPts val="1800"/>
              <a:buFont typeface="Arial"/>
              <a:buNone/>
            </a:pPr>
            <a:r>
              <a:t/>
            </a:r>
            <a:endParaRPr/>
          </a:p>
          <a:p>
            <a:pPr indent="0" lvl="1" marL="457200" rtl="0" algn="l">
              <a:spcBef>
                <a:spcPts val="600"/>
              </a:spcBef>
              <a:spcAft>
                <a:spcPts val="0"/>
              </a:spcAft>
              <a:buSzPts val="1200"/>
              <a:buNone/>
            </a:pPr>
            <a:r>
              <a:t/>
            </a:r>
            <a:endParaRPr>
              <a:solidFill>
                <a:srgbClr val="FCE56F"/>
              </a:solidFill>
            </a:endParaRPr>
          </a:p>
          <a:p>
            <a:pPr indent="0" lvl="1" marL="457200" rtl="0" algn="l">
              <a:spcBef>
                <a:spcPts val="600"/>
              </a:spcBef>
              <a:spcAft>
                <a:spcPts val="0"/>
              </a:spcAft>
              <a:buSzPts val="1200"/>
              <a:buNone/>
            </a:pPr>
            <a:r>
              <a:t/>
            </a:r>
            <a:endParaRPr>
              <a:solidFill>
                <a:srgbClr val="FCE56F"/>
              </a:solidFill>
            </a:endParaRPr>
          </a:p>
        </p:txBody>
      </p:sp>
      <p:pic>
        <p:nvPicPr>
          <p:cNvPr descr="homework.jpeg" id="220" name="Google Shape;220;p13"/>
          <p:cNvPicPr preferRelativeResize="0"/>
          <p:nvPr/>
        </p:nvPicPr>
        <p:blipFill rotWithShape="1">
          <a:blip r:embed="rId3">
            <a:alphaModFix/>
          </a:blip>
          <a:srcRect b="0" l="0" r="0" t="0"/>
          <a:stretch/>
        </p:blipFill>
        <p:spPr>
          <a:xfrm>
            <a:off x="4683467" y="1924011"/>
            <a:ext cx="4328565" cy="2906774"/>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19">
                                            <p:txEl>
                                              <p:pRg end="0" st="0"/>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19">
                                            <p:txEl>
                                              <p:pRg end="1" st="1"/>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19">
                                            <p:txEl>
                                              <p:pRg end="2" st="2"/>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19">
                                            <p:txEl>
                                              <p:pRg end="3" st="3"/>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19">
                                            <p:txEl>
                                              <p:pRg end="4" st="4"/>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19">
                                            <p:txEl>
                                              <p:pRg end="5" st="5"/>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19">
                                            <p:txEl>
                                              <p:pRg end="6" st="6"/>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19">
                                            <p:txEl>
                                              <p:pRg end="7" st="7"/>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19">
                                            <p:txEl>
                                              <p:pRg end="8" st="8"/>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19">
                                            <p:txEl>
                                              <p:pRg end="9" st="9"/>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19">
                                            <p:txEl>
                                              <p:pRg end="10" st="10"/>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19">
                                            <p:txEl>
                                              <p:pRg end="11" st="11"/>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19">
                                            <p:txEl>
                                              <p:pRg end="12" st="12"/>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4" name="Shape 224"/>
        <p:cNvGrpSpPr/>
        <p:nvPr/>
      </p:nvGrpSpPr>
      <p:grpSpPr>
        <a:xfrm>
          <a:off x="0" y="0"/>
          <a:ext cx="0" cy="0"/>
          <a:chOff x="0" y="0"/>
          <a:chExt cx="0" cy="0"/>
        </a:xfrm>
      </p:grpSpPr>
      <p:sp>
        <p:nvSpPr>
          <p:cNvPr id="225" name="Google Shape;225;p14"/>
          <p:cNvSpPr txBox="1"/>
          <p:nvPr>
            <p:ph type="title"/>
          </p:nvPr>
        </p:nvSpPr>
        <p:spPr>
          <a:xfrm>
            <a:off x="301752" y="611980"/>
            <a:ext cx="3959352" cy="964506"/>
          </a:xfrm>
          <a:prstGeom prst="rect">
            <a:avLst/>
          </a:prstGeom>
          <a:noFill/>
          <a:ln>
            <a:noFill/>
          </a:ln>
        </p:spPr>
        <p:txBody>
          <a:bodyPr anchorCtr="0" anchor="b" bIns="45700" lIns="91425" spcFirstLastPara="1" rIns="91425" wrap="square" tIns="45700">
            <a:noAutofit/>
          </a:bodyPr>
          <a:lstStyle/>
          <a:p>
            <a:pPr indent="0" lvl="0" marL="0" rtl="0" algn="ctr">
              <a:spcBef>
                <a:spcPts val="0"/>
              </a:spcBef>
              <a:spcAft>
                <a:spcPts val="0"/>
              </a:spcAft>
              <a:buClr>
                <a:schemeClr val="lt1"/>
              </a:buClr>
              <a:buSzPts val="3600"/>
              <a:buFont typeface="Libre Baskerville"/>
              <a:buNone/>
            </a:pPr>
            <a:r>
              <a:rPr lang="en-US"/>
              <a:t>Responsibility. . . </a:t>
            </a:r>
            <a:endParaRPr/>
          </a:p>
        </p:txBody>
      </p:sp>
      <p:sp>
        <p:nvSpPr>
          <p:cNvPr id="226" name="Google Shape;226;p14"/>
          <p:cNvSpPr txBox="1"/>
          <p:nvPr>
            <p:ph idx="1" type="body"/>
          </p:nvPr>
        </p:nvSpPr>
        <p:spPr>
          <a:xfrm>
            <a:off x="301752" y="1700765"/>
            <a:ext cx="3959352" cy="4878019"/>
          </a:xfrm>
          <a:prstGeom prst="rect">
            <a:avLst/>
          </a:prstGeom>
          <a:noFill/>
          <a:ln>
            <a:noFill/>
          </a:ln>
          <a:effectLst>
            <a:outerShdw blurRad="50800" rotWithShape="0" algn="tl" dir="2700000" dist="38100">
              <a:srgbClr val="000000">
                <a:alpha val="40000"/>
              </a:srgbClr>
            </a:outerShdw>
          </a:effectLst>
        </p:spPr>
        <p:txBody>
          <a:bodyPr anchorCtr="0" anchor="t" bIns="45700" lIns="91425" spcFirstLastPara="1" rIns="91425" wrap="square" tIns="45700">
            <a:normAutofit/>
          </a:bodyPr>
          <a:lstStyle/>
          <a:p>
            <a:pPr indent="-285750" lvl="0" marL="285750" rtl="0" algn="l">
              <a:lnSpc>
                <a:spcPct val="100000"/>
              </a:lnSpc>
              <a:spcBef>
                <a:spcPts val="0"/>
              </a:spcBef>
              <a:spcAft>
                <a:spcPts val="0"/>
              </a:spcAft>
              <a:buClr>
                <a:srgbClr val="CCFFCC"/>
              </a:buClr>
              <a:buSzPts val="1800"/>
              <a:buFont typeface="Arial"/>
              <a:buChar char="•"/>
            </a:pPr>
            <a:r>
              <a:rPr b="1" lang="en-US">
                <a:solidFill>
                  <a:srgbClr val="CCFFCC"/>
                </a:solidFill>
              </a:rPr>
              <a:t>Come to class PREPARED with all supplies.</a:t>
            </a:r>
            <a:endParaRPr/>
          </a:p>
          <a:p>
            <a:pPr indent="0" lvl="0" marL="0" rtl="0" algn="l">
              <a:lnSpc>
                <a:spcPct val="100000"/>
              </a:lnSpc>
              <a:spcBef>
                <a:spcPts val="600"/>
              </a:spcBef>
              <a:spcAft>
                <a:spcPts val="0"/>
              </a:spcAft>
              <a:buClr>
                <a:schemeClr val="lt1"/>
              </a:buClr>
              <a:buSzPts val="1800"/>
              <a:buNone/>
            </a:pPr>
            <a:r>
              <a:t/>
            </a:r>
            <a:endParaRPr b="1">
              <a:solidFill>
                <a:srgbClr val="CCFFCC"/>
              </a:solidFill>
            </a:endParaRPr>
          </a:p>
          <a:p>
            <a:pPr indent="-285750" lvl="0" marL="285750" rtl="0" algn="l">
              <a:lnSpc>
                <a:spcPct val="100000"/>
              </a:lnSpc>
              <a:spcBef>
                <a:spcPts val="600"/>
              </a:spcBef>
              <a:spcAft>
                <a:spcPts val="0"/>
              </a:spcAft>
              <a:buClr>
                <a:srgbClr val="CCFFCC"/>
              </a:buClr>
              <a:buSzPts val="1800"/>
              <a:buFont typeface="Arial"/>
              <a:buChar char="•"/>
            </a:pPr>
            <a:r>
              <a:rPr b="1" lang="en-US">
                <a:solidFill>
                  <a:srgbClr val="CCFFCC"/>
                </a:solidFill>
              </a:rPr>
              <a:t>No pencil?  1) </a:t>
            </a:r>
            <a:r>
              <a:rPr b="1" lang="en-US">
                <a:solidFill>
                  <a:srgbClr val="FFFF00"/>
                </a:solidFill>
              </a:rPr>
              <a:t>BORROW</a:t>
            </a:r>
            <a:r>
              <a:rPr b="1" lang="en-US">
                <a:solidFill>
                  <a:srgbClr val="CCFFCC"/>
                </a:solidFill>
              </a:rPr>
              <a:t> one from the Supply Manager</a:t>
            </a:r>
            <a:endParaRPr/>
          </a:p>
          <a:p>
            <a:pPr indent="-171450" lvl="0" marL="285750" rtl="0" algn="l">
              <a:lnSpc>
                <a:spcPct val="100000"/>
              </a:lnSpc>
              <a:spcBef>
                <a:spcPts val="600"/>
              </a:spcBef>
              <a:spcAft>
                <a:spcPts val="0"/>
              </a:spcAft>
              <a:buClr>
                <a:schemeClr val="lt1"/>
              </a:buClr>
              <a:buSzPts val="1800"/>
              <a:buFont typeface="Arial"/>
              <a:buNone/>
            </a:pPr>
            <a:r>
              <a:t/>
            </a:r>
            <a:endParaRPr b="1">
              <a:solidFill>
                <a:srgbClr val="CCFFCC"/>
              </a:solidFill>
            </a:endParaRPr>
          </a:p>
          <a:p>
            <a:pPr indent="-285750" lvl="0" marL="285750" rtl="0" algn="l">
              <a:lnSpc>
                <a:spcPct val="100000"/>
              </a:lnSpc>
              <a:spcBef>
                <a:spcPts val="600"/>
              </a:spcBef>
              <a:spcAft>
                <a:spcPts val="0"/>
              </a:spcAft>
              <a:buClr>
                <a:srgbClr val="CCFFCC"/>
              </a:buClr>
              <a:buSzPts val="1800"/>
              <a:buFont typeface="Arial"/>
              <a:buChar char="•"/>
            </a:pPr>
            <a:r>
              <a:rPr b="1" lang="en-US">
                <a:solidFill>
                  <a:srgbClr val="CCFFCC"/>
                </a:solidFill>
              </a:rPr>
              <a:t>MY TABLE:  Always bring a dry-erase marker (should be in your pencil pouch) and your Journal.</a:t>
            </a:r>
            <a:endParaRPr/>
          </a:p>
          <a:p>
            <a:pPr indent="-171450" lvl="0" marL="285750" rtl="0" algn="l">
              <a:lnSpc>
                <a:spcPct val="100000"/>
              </a:lnSpc>
              <a:spcBef>
                <a:spcPts val="600"/>
              </a:spcBef>
              <a:spcAft>
                <a:spcPts val="0"/>
              </a:spcAft>
              <a:buClr>
                <a:schemeClr val="lt1"/>
              </a:buClr>
              <a:buSzPts val="1800"/>
              <a:buFont typeface="Arial"/>
              <a:buNone/>
            </a:pPr>
            <a:r>
              <a:t/>
            </a:r>
            <a:endParaRPr b="1">
              <a:solidFill>
                <a:srgbClr val="CCFFCC"/>
              </a:solidFill>
            </a:endParaRPr>
          </a:p>
          <a:p>
            <a:pPr indent="-285750" lvl="0" marL="285750" rtl="0" algn="l">
              <a:lnSpc>
                <a:spcPct val="100000"/>
              </a:lnSpc>
              <a:spcBef>
                <a:spcPts val="600"/>
              </a:spcBef>
              <a:spcAft>
                <a:spcPts val="0"/>
              </a:spcAft>
              <a:buClr>
                <a:srgbClr val="CCFFCC"/>
              </a:buClr>
              <a:buSzPts val="1800"/>
              <a:buFont typeface="Arial"/>
              <a:buChar char="•"/>
            </a:pPr>
            <a:r>
              <a:rPr b="1" lang="en-US">
                <a:solidFill>
                  <a:srgbClr val="CCFFCC"/>
                </a:solidFill>
              </a:rPr>
              <a:t>If you RUN OUT of supplies, it is YOUR JOB to notify your parents to get you more.</a:t>
            </a:r>
            <a:endParaRPr b="1">
              <a:solidFill>
                <a:srgbClr val="CCFFCC"/>
              </a:solidFill>
            </a:endParaRPr>
          </a:p>
          <a:p>
            <a:pPr indent="-171450" lvl="0" marL="285750" rtl="0" algn="l">
              <a:lnSpc>
                <a:spcPct val="100000"/>
              </a:lnSpc>
              <a:spcBef>
                <a:spcPts val="600"/>
              </a:spcBef>
              <a:spcAft>
                <a:spcPts val="0"/>
              </a:spcAft>
              <a:buClr>
                <a:schemeClr val="lt1"/>
              </a:buClr>
              <a:buSzPts val="1800"/>
              <a:buFont typeface="Arial"/>
              <a:buNone/>
            </a:pPr>
            <a:r>
              <a:t/>
            </a:r>
            <a:endParaRPr b="1">
              <a:solidFill>
                <a:srgbClr val="CCFFCC"/>
              </a:solidFill>
            </a:endParaRPr>
          </a:p>
          <a:p>
            <a:pPr indent="-171450" lvl="0" marL="285750" rtl="0" algn="l">
              <a:lnSpc>
                <a:spcPct val="100000"/>
              </a:lnSpc>
              <a:spcBef>
                <a:spcPts val="600"/>
              </a:spcBef>
              <a:spcAft>
                <a:spcPts val="0"/>
              </a:spcAft>
              <a:buClr>
                <a:schemeClr val="lt1"/>
              </a:buClr>
              <a:buSzPts val="1800"/>
              <a:buFont typeface="Arial"/>
              <a:buNone/>
            </a:pPr>
            <a:r>
              <a:t/>
            </a:r>
            <a:endParaRPr>
              <a:solidFill>
                <a:srgbClr val="FAE673"/>
              </a:solidFill>
            </a:endParaRPr>
          </a:p>
          <a:p>
            <a:pPr indent="0" lvl="1" marL="457200" rtl="0" algn="l">
              <a:lnSpc>
                <a:spcPct val="90000"/>
              </a:lnSpc>
              <a:spcBef>
                <a:spcPts val="600"/>
              </a:spcBef>
              <a:spcAft>
                <a:spcPts val="0"/>
              </a:spcAft>
              <a:buSzPts val="1200"/>
              <a:buNone/>
            </a:pPr>
            <a:r>
              <a:t/>
            </a:r>
            <a:endParaRPr>
              <a:solidFill>
                <a:srgbClr val="FAE673"/>
              </a:solidFill>
            </a:endParaRPr>
          </a:p>
          <a:p>
            <a:pPr indent="-171450" lvl="0" marL="285750" rtl="0" algn="l">
              <a:lnSpc>
                <a:spcPct val="100000"/>
              </a:lnSpc>
              <a:spcBef>
                <a:spcPts val="600"/>
              </a:spcBef>
              <a:spcAft>
                <a:spcPts val="0"/>
              </a:spcAft>
              <a:buClr>
                <a:schemeClr val="lt1"/>
              </a:buClr>
              <a:buSzPts val="1800"/>
              <a:buFont typeface="Arial"/>
              <a:buNone/>
            </a:pPr>
            <a:r>
              <a:t/>
            </a:r>
            <a:endParaRPr/>
          </a:p>
          <a:p>
            <a:pPr indent="0" lvl="1" marL="457200" rtl="0" algn="l">
              <a:lnSpc>
                <a:spcPct val="90000"/>
              </a:lnSpc>
              <a:spcBef>
                <a:spcPts val="600"/>
              </a:spcBef>
              <a:spcAft>
                <a:spcPts val="0"/>
              </a:spcAft>
              <a:buSzPts val="1200"/>
              <a:buNone/>
            </a:pPr>
            <a:r>
              <a:t/>
            </a:r>
            <a:endParaRPr>
              <a:solidFill>
                <a:srgbClr val="FCE56F"/>
              </a:solidFill>
            </a:endParaRPr>
          </a:p>
          <a:p>
            <a:pPr indent="0" lvl="1" marL="457200" rtl="0" algn="l">
              <a:lnSpc>
                <a:spcPct val="90000"/>
              </a:lnSpc>
              <a:spcBef>
                <a:spcPts val="600"/>
              </a:spcBef>
              <a:spcAft>
                <a:spcPts val="0"/>
              </a:spcAft>
              <a:buSzPts val="1200"/>
              <a:buNone/>
            </a:pPr>
            <a:r>
              <a:t/>
            </a:r>
            <a:endParaRPr>
              <a:solidFill>
                <a:srgbClr val="FCE56F"/>
              </a:solidFill>
            </a:endParaRPr>
          </a:p>
        </p:txBody>
      </p:sp>
      <p:pic>
        <p:nvPicPr>
          <p:cNvPr descr="forgot supplies.jpeg" id="227" name="Google Shape;227;p14"/>
          <p:cNvPicPr preferRelativeResize="0"/>
          <p:nvPr/>
        </p:nvPicPr>
        <p:blipFill rotWithShape="1">
          <a:blip r:embed="rId3">
            <a:alphaModFix/>
          </a:blip>
          <a:srcRect b="0" l="0" r="0" t="0"/>
          <a:stretch/>
        </p:blipFill>
        <p:spPr>
          <a:xfrm>
            <a:off x="4727875" y="1984785"/>
            <a:ext cx="1957064" cy="1957064"/>
          </a:xfrm>
          <a:prstGeom prst="rect">
            <a:avLst/>
          </a:prstGeom>
          <a:noFill/>
          <a:ln>
            <a:noFill/>
          </a:ln>
        </p:spPr>
      </p:pic>
      <p:pic>
        <p:nvPicPr>
          <p:cNvPr descr="found pencil.jpeg" id="228" name="Google Shape;228;p14"/>
          <p:cNvPicPr preferRelativeResize="0"/>
          <p:nvPr/>
        </p:nvPicPr>
        <p:blipFill rotWithShape="1">
          <a:blip r:embed="rId4">
            <a:alphaModFix/>
          </a:blip>
          <a:srcRect b="0" l="0" r="0" t="0"/>
          <a:stretch/>
        </p:blipFill>
        <p:spPr>
          <a:xfrm>
            <a:off x="5353790" y="4265132"/>
            <a:ext cx="3289300" cy="2476500"/>
          </a:xfrm>
          <a:prstGeom prst="rect">
            <a:avLst/>
          </a:prstGeom>
          <a:noFill/>
          <a:ln>
            <a:noFill/>
          </a:ln>
        </p:spPr>
      </p:pic>
      <p:pic>
        <p:nvPicPr>
          <p:cNvPr descr="lost pencil.jpeg" id="229" name="Google Shape;229;p14"/>
          <p:cNvPicPr preferRelativeResize="0"/>
          <p:nvPr/>
        </p:nvPicPr>
        <p:blipFill rotWithShape="1">
          <a:blip r:embed="rId5">
            <a:alphaModFix/>
          </a:blip>
          <a:srcRect b="0" l="0" r="0" t="0"/>
          <a:stretch/>
        </p:blipFill>
        <p:spPr>
          <a:xfrm>
            <a:off x="6852924" y="101794"/>
            <a:ext cx="2082606" cy="2082606"/>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26">
                                            <p:txEl>
                                              <p:pRg end="0" st="0"/>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26">
                                            <p:txEl>
                                              <p:pRg end="1" st="1"/>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26">
                                            <p:txEl>
                                              <p:pRg end="2" st="2"/>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26">
                                            <p:txEl>
                                              <p:pRg end="3" st="3"/>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26">
                                            <p:txEl>
                                              <p:pRg end="4" st="4"/>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26">
                                            <p:txEl>
                                              <p:pRg end="5" st="5"/>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26">
                                            <p:txEl>
                                              <p:pRg end="6" st="6"/>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26">
                                            <p:txEl>
                                              <p:pRg end="7" st="7"/>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26">
                                            <p:txEl>
                                              <p:pRg end="8" st="8"/>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26">
                                            <p:txEl>
                                              <p:pRg end="9" st="9"/>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26">
                                            <p:txEl>
                                              <p:pRg end="10" st="10"/>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26">
                                            <p:txEl>
                                              <p:pRg end="11" st="11"/>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26">
                                            <p:txEl>
                                              <p:pRg end="12" st="12"/>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3" name="Shape 233"/>
        <p:cNvGrpSpPr/>
        <p:nvPr/>
      </p:nvGrpSpPr>
      <p:grpSpPr>
        <a:xfrm>
          <a:off x="0" y="0"/>
          <a:ext cx="0" cy="0"/>
          <a:chOff x="0" y="0"/>
          <a:chExt cx="0" cy="0"/>
        </a:xfrm>
      </p:grpSpPr>
      <p:sp>
        <p:nvSpPr>
          <p:cNvPr id="234" name="Google Shape;234;p15"/>
          <p:cNvSpPr txBox="1"/>
          <p:nvPr>
            <p:ph type="title"/>
          </p:nvPr>
        </p:nvSpPr>
        <p:spPr>
          <a:xfrm>
            <a:off x="301752" y="611980"/>
            <a:ext cx="3959352" cy="964506"/>
          </a:xfrm>
          <a:prstGeom prst="rect">
            <a:avLst/>
          </a:prstGeom>
          <a:noFill/>
          <a:ln>
            <a:noFill/>
          </a:ln>
        </p:spPr>
        <p:txBody>
          <a:bodyPr anchorCtr="0" anchor="b" bIns="45700" lIns="91425" spcFirstLastPara="1" rIns="91425" wrap="square" tIns="45700">
            <a:noAutofit/>
          </a:bodyPr>
          <a:lstStyle/>
          <a:p>
            <a:pPr indent="0" lvl="0" marL="0" rtl="0" algn="ctr">
              <a:spcBef>
                <a:spcPts val="0"/>
              </a:spcBef>
              <a:spcAft>
                <a:spcPts val="0"/>
              </a:spcAft>
              <a:buClr>
                <a:schemeClr val="lt1"/>
              </a:buClr>
              <a:buSzPts val="3600"/>
              <a:buFont typeface="Libre Baskerville"/>
              <a:buNone/>
            </a:pPr>
            <a:r>
              <a:rPr lang="en-US"/>
              <a:t>NEED HELP ?</a:t>
            </a:r>
            <a:endParaRPr/>
          </a:p>
        </p:txBody>
      </p:sp>
      <p:sp>
        <p:nvSpPr>
          <p:cNvPr id="235" name="Google Shape;235;p15"/>
          <p:cNvSpPr txBox="1"/>
          <p:nvPr>
            <p:ph idx="1" type="body"/>
          </p:nvPr>
        </p:nvSpPr>
        <p:spPr>
          <a:xfrm>
            <a:off x="301752" y="1700765"/>
            <a:ext cx="3959352" cy="5031014"/>
          </a:xfrm>
          <a:prstGeom prst="rect">
            <a:avLst/>
          </a:prstGeom>
          <a:noFill/>
          <a:ln>
            <a:noFill/>
          </a:ln>
          <a:effectLst>
            <a:outerShdw blurRad="50800" rotWithShape="0" algn="tl" dir="2700000" dist="38100">
              <a:srgbClr val="000000">
                <a:alpha val="40000"/>
              </a:srgbClr>
            </a:outerShdw>
          </a:effectLst>
        </p:spPr>
        <p:txBody>
          <a:bodyPr anchorCtr="0" anchor="t" bIns="45700" lIns="91425" spcFirstLastPara="1" rIns="91425" wrap="square" tIns="45700">
            <a:normAutofit/>
          </a:bodyPr>
          <a:lstStyle/>
          <a:p>
            <a:pPr indent="-285750" lvl="0" marL="285750" rtl="0" algn="l">
              <a:lnSpc>
                <a:spcPct val="110000"/>
              </a:lnSpc>
              <a:spcBef>
                <a:spcPts val="0"/>
              </a:spcBef>
              <a:spcAft>
                <a:spcPts val="0"/>
              </a:spcAft>
              <a:buClr>
                <a:srgbClr val="CCFFCC"/>
              </a:buClr>
              <a:buSzPts val="1800"/>
              <a:buFont typeface="Arial"/>
              <a:buChar char="•"/>
            </a:pPr>
            <a:r>
              <a:rPr b="1" lang="en-US">
                <a:solidFill>
                  <a:srgbClr val="CCFFCC"/>
                </a:solidFill>
              </a:rPr>
              <a:t> Name – and what you are stuck on WRITTEN on a STICKY NOTE – SILENTLY place it on my table.  I will answer as soon as I can.  ASK another student  for help if needed.</a:t>
            </a:r>
            <a:endParaRPr/>
          </a:p>
          <a:p>
            <a:pPr indent="-171450" lvl="0" marL="285750" rtl="0" algn="l">
              <a:lnSpc>
                <a:spcPct val="110000"/>
              </a:lnSpc>
              <a:spcBef>
                <a:spcPts val="600"/>
              </a:spcBef>
              <a:spcAft>
                <a:spcPts val="0"/>
              </a:spcAft>
              <a:buClr>
                <a:schemeClr val="lt1"/>
              </a:buClr>
              <a:buSzPts val="1800"/>
              <a:buFont typeface="Arial"/>
              <a:buNone/>
            </a:pPr>
            <a:r>
              <a:t/>
            </a:r>
            <a:endParaRPr b="1">
              <a:solidFill>
                <a:srgbClr val="CCFFCC"/>
              </a:solidFill>
            </a:endParaRPr>
          </a:p>
          <a:p>
            <a:pPr indent="-285750" lvl="0" marL="285750" rtl="0" algn="l">
              <a:lnSpc>
                <a:spcPct val="110000"/>
              </a:lnSpc>
              <a:spcBef>
                <a:spcPts val="600"/>
              </a:spcBef>
              <a:spcAft>
                <a:spcPts val="0"/>
              </a:spcAft>
              <a:buClr>
                <a:srgbClr val="CCFFCC"/>
              </a:buClr>
              <a:buSzPts val="1800"/>
              <a:buFont typeface="Arial"/>
              <a:buChar char="•"/>
            </a:pPr>
            <a:r>
              <a:rPr b="1" lang="en-US">
                <a:solidFill>
                  <a:srgbClr val="CCFFCC"/>
                </a:solidFill>
              </a:rPr>
              <a:t>SIGN up for TUTORING.  The sheet is on the outside of my door.  It is YOUR JOB to ask for help and sign up.</a:t>
            </a:r>
            <a:endParaRPr b="1">
              <a:solidFill>
                <a:srgbClr val="CCFFCC"/>
              </a:solidFill>
            </a:endParaRPr>
          </a:p>
          <a:p>
            <a:pPr indent="-171450" lvl="0" marL="285750" rtl="0" algn="l">
              <a:lnSpc>
                <a:spcPct val="110000"/>
              </a:lnSpc>
              <a:spcBef>
                <a:spcPts val="600"/>
              </a:spcBef>
              <a:spcAft>
                <a:spcPts val="0"/>
              </a:spcAft>
              <a:buClr>
                <a:schemeClr val="lt1"/>
              </a:buClr>
              <a:buSzPts val="1800"/>
              <a:buFont typeface="Arial"/>
              <a:buNone/>
            </a:pPr>
            <a:r>
              <a:t/>
            </a:r>
            <a:endParaRPr>
              <a:solidFill>
                <a:srgbClr val="FAE673"/>
              </a:solidFill>
            </a:endParaRPr>
          </a:p>
          <a:p>
            <a:pPr indent="0" lvl="1" marL="457200" rtl="0" algn="l">
              <a:spcBef>
                <a:spcPts val="600"/>
              </a:spcBef>
              <a:spcAft>
                <a:spcPts val="0"/>
              </a:spcAft>
              <a:buSzPts val="1200"/>
              <a:buNone/>
            </a:pPr>
            <a:r>
              <a:t/>
            </a:r>
            <a:endParaRPr>
              <a:solidFill>
                <a:srgbClr val="FAE673"/>
              </a:solidFill>
            </a:endParaRPr>
          </a:p>
          <a:p>
            <a:pPr indent="-171450" lvl="0" marL="285750" rtl="0" algn="l">
              <a:lnSpc>
                <a:spcPct val="110000"/>
              </a:lnSpc>
              <a:spcBef>
                <a:spcPts val="600"/>
              </a:spcBef>
              <a:spcAft>
                <a:spcPts val="0"/>
              </a:spcAft>
              <a:buClr>
                <a:schemeClr val="lt1"/>
              </a:buClr>
              <a:buSzPts val="1800"/>
              <a:buFont typeface="Arial"/>
              <a:buNone/>
            </a:pPr>
            <a:r>
              <a:t/>
            </a:r>
            <a:endParaRPr/>
          </a:p>
          <a:p>
            <a:pPr indent="0" lvl="1" marL="457200" rtl="0" algn="l">
              <a:spcBef>
                <a:spcPts val="600"/>
              </a:spcBef>
              <a:spcAft>
                <a:spcPts val="0"/>
              </a:spcAft>
              <a:buSzPts val="1200"/>
              <a:buNone/>
            </a:pPr>
            <a:r>
              <a:t/>
            </a:r>
            <a:endParaRPr>
              <a:solidFill>
                <a:srgbClr val="FCE56F"/>
              </a:solidFill>
            </a:endParaRPr>
          </a:p>
          <a:p>
            <a:pPr indent="0" lvl="1" marL="457200" rtl="0" algn="l">
              <a:spcBef>
                <a:spcPts val="600"/>
              </a:spcBef>
              <a:spcAft>
                <a:spcPts val="0"/>
              </a:spcAft>
              <a:buSzPts val="1200"/>
              <a:buNone/>
            </a:pPr>
            <a:r>
              <a:t/>
            </a:r>
            <a:endParaRPr>
              <a:solidFill>
                <a:srgbClr val="FCE56F"/>
              </a:solidFill>
            </a:endParaRPr>
          </a:p>
        </p:txBody>
      </p:sp>
      <p:pic>
        <p:nvPicPr>
          <p:cNvPr descr="asking help.jpeg" id="236" name="Google Shape;236;p15"/>
          <p:cNvPicPr preferRelativeResize="0"/>
          <p:nvPr/>
        </p:nvPicPr>
        <p:blipFill rotWithShape="1">
          <a:blip r:embed="rId3">
            <a:alphaModFix/>
          </a:blip>
          <a:srcRect b="0" l="0" r="0" t="0"/>
          <a:stretch/>
        </p:blipFill>
        <p:spPr>
          <a:xfrm>
            <a:off x="4721567" y="1975108"/>
            <a:ext cx="4294453" cy="3012527"/>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35">
                                            <p:txEl>
                                              <p:pRg end="0" st="0"/>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35">
                                            <p:txEl>
                                              <p:pRg end="1" st="1"/>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35">
                                            <p:txEl>
                                              <p:pRg end="2" st="2"/>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35">
                                            <p:txEl>
                                              <p:pRg end="3" st="3"/>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35">
                                            <p:txEl>
                                              <p:pRg end="4" st="4"/>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35">
                                            <p:txEl>
                                              <p:pRg end="5" st="5"/>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35">
                                            <p:txEl>
                                              <p:pRg end="6" st="6"/>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35">
                                            <p:txEl>
                                              <p:pRg end="7" st="7"/>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0" name="Shape 240"/>
        <p:cNvGrpSpPr/>
        <p:nvPr/>
      </p:nvGrpSpPr>
      <p:grpSpPr>
        <a:xfrm>
          <a:off x="0" y="0"/>
          <a:ext cx="0" cy="0"/>
          <a:chOff x="0" y="0"/>
          <a:chExt cx="0" cy="0"/>
        </a:xfrm>
      </p:grpSpPr>
      <p:sp>
        <p:nvSpPr>
          <p:cNvPr id="241" name="Google Shape;241;p16"/>
          <p:cNvSpPr txBox="1"/>
          <p:nvPr>
            <p:ph type="title"/>
          </p:nvPr>
        </p:nvSpPr>
        <p:spPr>
          <a:xfrm>
            <a:off x="301752" y="152358"/>
            <a:ext cx="3959352" cy="719714"/>
          </a:xfrm>
          <a:prstGeom prst="rect">
            <a:avLst/>
          </a:prstGeom>
          <a:noFill/>
          <a:ln>
            <a:noFill/>
          </a:ln>
        </p:spPr>
        <p:txBody>
          <a:bodyPr anchorCtr="0" anchor="b" bIns="45700" lIns="91425" spcFirstLastPara="1" rIns="91425" wrap="square" tIns="45700">
            <a:noAutofit/>
          </a:bodyPr>
          <a:lstStyle/>
          <a:p>
            <a:pPr indent="0" lvl="0" marL="0" rtl="0" algn="ctr">
              <a:spcBef>
                <a:spcPts val="0"/>
              </a:spcBef>
              <a:spcAft>
                <a:spcPts val="0"/>
              </a:spcAft>
              <a:buClr>
                <a:schemeClr val="lt1"/>
              </a:buClr>
              <a:buSzPts val="3600"/>
              <a:buFont typeface="Libre Baskerville"/>
              <a:buNone/>
            </a:pPr>
            <a:r>
              <a:rPr lang="en-US"/>
              <a:t>Seating . . . </a:t>
            </a:r>
            <a:endParaRPr/>
          </a:p>
        </p:txBody>
      </p:sp>
      <p:sp>
        <p:nvSpPr>
          <p:cNvPr id="242" name="Google Shape;242;p16"/>
          <p:cNvSpPr txBox="1"/>
          <p:nvPr>
            <p:ph idx="1" type="body"/>
          </p:nvPr>
        </p:nvSpPr>
        <p:spPr>
          <a:xfrm>
            <a:off x="301752" y="905192"/>
            <a:ext cx="3959352" cy="5765389"/>
          </a:xfrm>
          <a:prstGeom prst="rect">
            <a:avLst/>
          </a:prstGeom>
          <a:noFill/>
          <a:ln>
            <a:noFill/>
          </a:ln>
          <a:effectLst>
            <a:outerShdw blurRad="50800" rotWithShape="0" algn="tl" dir="2700000" dist="38100">
              <a:srgbClr val="000000">
                <a:alpha val="40000"/>
              </a:srgbClr>
            </a:outerShdw>
          </a:effectLst>
        </p:spPr>
        <p:txBody>
          <a:bodyPr anchorCtr="0" anchor="t" bIns="45700" lIns="91425" spcFirstLastPara="1" rIns="91425" wrap="square" tIns="45700">
            <a:normAutofit/>
          </a:bodyPr>
          <a:lstStyle/>
          <a:p>
            <a:pPr indent="-285750" lvl="0" marL="285750" rtl="0" algn="l">
              <a:lnSpc>
                <a:spcPct val="100000"/>
              </a:lnSpc>
              <a:spcBef>
                <a:spcPts val="0"/>
              </a:spcBef>
              <a:spcAft>
                <a:spcPts val="0"/>
              </a:spcAft>
              <a:buClr>
                <a:srgbClr val="CCFFCC"/>
              </a:buClr>
              <a:buSzPts val="1665"/>
              <a:buFont typeface="Arial"/>
              <a:buChar char="•"/>
            </a:pPr>
            <a:r>
              <a:rPr b="1" lang="en-US" sz="1665">
                <a:solidFill>
                  <a:srgbClr val="CCFFCC"/>
                </a:solidFill>
              </a:rPr>
              <a:t>FIRST  COME  FIRST  SERVE…</a:t>
            </a:r>
            <a:endParaRPr b="1" sz="1665">
              <a:solidFill>
                <a:srgbClr val="CCFFCC"/>
              </a:solidFill>
            </a:endParaRPr>
          </a:p>
          <a:p>
            <a:pPr indent="-180022" lvl="0" marL="285750" rtl="0" algn="l">
              <a:lnSpc>
                <a:spcPct val="100000"/>
              </a:lnSpc>
              <a:spcBef>
                <a:spcPts val="600"/>
              </a:spcBef>
              <a:spcAft>
                <a:spcPts val="0"/>
              </a:spcAft>
              <a:buClr>
                <a:schemeClr val="lt1"/>
              </a:buClr>
              <a:buSzPts val="1665"/>
              <a:buFont typeface="Arial"/>
              <a:buNone/>
            </a:pPr>
            <a:r>
              <a:t/>
            </a:r>
            <a:endParaRPr b="1" sz="1665">
              <a:solidFill>
                <a:srgbClr val="CCFFCC"/>
              </a:solidFill>
            </a:endParaRPr>
          </a:p>
          <a:p>
            <a:pPr indent="-285750" lvl="0" marL="285750" rtl="0" algn="l">
              <a:lnSpc>
                <a:spcPct val="100000"/>
              </a:lnSpc>
              <a:spcBef>
                <a:spcPts val="600"/>
              </a:spcBef>
              <a:spcAft>
                <a:spcPts val="0"/>
              </a:spcAft>
              <a:buClr>
                <a:srgbClr val="CCFFCC"/>
              </a:buClr>
              <a:buSzPts val="1665"/>
              <a:buFont typeface="Arial"/>
              <a:buChar char="•"/>
            </a:pPr>
            <a:r>
              <a:rPr b="1" lang="en-US" sz="1665">
                <a:solidFill>
                  <a:srgbClr val="CCFFCC"/>
                </a:solidFill>
              </a:rPr>
              <a:t>WALK – DO NOT RUSH….</a:t>
            </a:r>
            <a:endParaRPr/>
          </a:p>
          <a:p>
            <a:pPr indent="-180022" lvl="0" marL="285750" rtl="0" algn="l">
              <a:lnSpc>
                <a:spcPct val="100000"/>
              </a:lnSpc>
              <a:spcBef>
                <a:spcPts val="600"/>
              </a:spcBef>
              <a:spcAft>
                <a:spcPts val="0"/>
              </a:spcAft>
              <a:buClr>
                <a:schemeClr val="lt1"/>
              </a:buClr>
              <a:buSzPts val="1665"/>
              <a:buFont typeface="Arial"/>
              <a:buNone/>
            </a:pPr>
            <a:r>
              <a:t/>
            </a:r>
            <a:endParaRPr b="1" sz="1665">
              <a:solidFill>
                <a:srgbClr val="CCFFCC"/>
              </a:solidFill>
            </a:endParaRPr>
          </a:p>
          <a:p>
            <a:pPr indent="-285750" lvl="0" marL="285750" rtl="0" algn="l">
              <a:lnSpc>
                <a:spcPct val="100000"/>
              </a:lnSpc>
              <a:spcBef>
                <a:spcPts val="600"/>
              </a:spcBef>
              <a:spcAft>
                <a:spcPts val="0"/>
              </a:spcAft>
              <a:buClr>
                <a:srgbClr val="CCFFCC"/>
              </a:buClr>
              <a:buSzPts val="1665"/>
              <a:buFont typeface="Arial"/>
              <a:buChar char="•"/>
            </a:pPr>
            <a:r>
              <a:rPr b="1" lang="en-US" sz="1665">
                <a:solidFill>
                  <a:srgbClr val="CCFFCC"/>
                </a:solidFill>
              </a:rPr>
              <a:t>Choose where YOU will work your best.  (and STAY ON TASK)</a:t>
            </a:r>
            <a:endParaRPr/>
          </a:p>
          <a:p>
            <a:pPr indent="-180022" lvl="0" marL="285750" rtl="0" algn="l">
              <a:lnSpc>
                <a:spcPct val="100000"/>
              </a:lnSpc>
              <a:spcBef>
                <a:spcPts val="600"/>
              </a:spcBef>
              <a:spcAft>
                <a:spcPts val="0"/>
              </a:spcAft>
              <a:buClr>
                <a:schemeClr val="lt1"/>
              </a:buClr>
              <a:buSzPts val="1665"/>
              <a:buFont typeface="Arial"/>
              <a:buNone/>
            </a:pPr>
            <a:r>
              <a:t/>
            </a:r>
            <a:endParaRPr b="1" sz="1665">
              <a:solidFill>
                <a:srgbClr val="CCFFCC"/>
              </a:solidFill>
            </a:endParaRPr>
          </a:p>
          <a:p>
            <a:pPr indent="-285750" lvl="0" marL="285750" rtl="0" algn="l">
              <a:lnSpc>
                <a:spcPct val="100000"/>
              </a:lnSpc>
              <a:spcBef>
                <a:spcPts val="600"/>
              </a:spcBef>
              <a:spcAft>
                <a:spcPts val="0"/>
              </a:spcAft>
              <a:buClr>
                <a:srgbClr val="CCFFCC"/>
              </a:buClr>
              <a:buSzPts val="1665"/>
              <a:buFont typeface="Arial"/>
              <a:buChar char="•"/>
            </a:pPr>
            <a:r>
              <a:rPr b="1" lang="en-US" sz="1665">
                <a:solidFill>
                  <a:srgbClr val="CCFFCC"/>
                </a:solidFill>
              </a:rPr>
              <a:t>I have the right to remove you from your seat at anytime – without discussion. (we may discuss AFTER class…)</a:t>
            </a:r>
            <a:endParaRPr/>
          </a:p>
          <a:p>
            <a:pPr indent="-180022" lvl="0" marL="285750" rtl="0" algn="l">
              <a:lnSpc>
                <a:spcPct val="100000"/>
              </a:lnSpc>
              <a:spcBef>
                <a:spcPts val="600"/>
              </a:spcBef>
              <a:spcAft>
                <a:spcPts val="0"/>
              </a:spcAft>
              <a:buClr>
                <a:schemeClr val="lt1"/>
              </a:buClr>
              <a:buSzPts val="1665"/>
              <a:buFont typeface="Arial"/>
              <a:buNone/>
            </a:pPr>
            <a:r>
              <a:t/>
            </a:r>
            <a:endParaRPr b="1" sz="1665">
              <a:solidFill>
                <a:srgbClr val="CCFFCC"/>
              </a:solidFill>
            </a:endParaRPr>
          </a:p>
          <a:p>
            <a:pPr indent="-285750" lvl="0" marL="285750" rtl="0" algn="l">
              <a:lnSpc>
                <a:spcPct val="100000"/>
              </a:lnSpc>
              <a:spcBef>
                <a:spcPts val="600"/>
              </a:spcBef>
              <a:spcAft>
                <a:spcPts val="0"/>
              </a:spcAft>
              <a:buClr>
                <a:srgbClr val="CCFFCC"/>
              </a:buClr>
              <a:buSzPts val="1665"/>
              <a:buFont typeface="Arial"/>
              <a:buChar char="•"/>
            </a:pPr>
            <a:r>
              <a:rPr b="1" lang="en-US" sz="1665">
                <a:solidFill>
                  <a:srgbClr val="CCFFCC"/>
                </a:solidFill>
              </a:rPr>
              <a:t>Treat the seating choices WITH RESPECT – don’t rock, bounce, play around.   </a:t>
            </a:r>
            <a:endParaRPr/>
          </a:p>
          <a:p>
            <a:pPr indent="-180022" lvl="0" marL="285750" rtl="0" algn="l">
              <a:lnSpc>
                <a:spcPct val="100000"/>
              </a:lnSpc>
              <a:spcBef>
                <a:spcPts val="600"/>
              </a:spcBef>
              <a:spcAft>
                <a:spcPts val="0"/>
              </a:spcAft>
              <a:buClr>
                <a:schemeClr val="lt1"/>
              </a:buClr>
              <a:buSzPts val="1665"/>
              <a:buFont typeface="Arial"/>
              <a:buNone/>
            </a:pPr>
            <a:r>
              <a:t/>
            </a:r>
            <a:endParaRPr b="1" sz="1665">
              <a:solidFill>
                <a:srgbClr val="CCFFCC"/>
              </a:solidFill>
            </a:endParaRPr>
          </a:p>
          <a:p>
            <a:pPr indent="-285750" lvl="0" marL="285750" rtl="0" algn="l">
              <a:lnSpc>
                <a:spcPct val="100000"/>
              </a:lnSpc>
              <a:spcBef>
                <a:spcPts val="600"/>
              </a:spcBef>
              <a:spcAft>
                <a:spcPts val="0"/>
              </a:spcAft>
              <a:buClr>
                <a:srgbClr val="CCFFCC"/>
              </a:buClr>
              <a:buSzPts val="1665"/>
              <a:buFont typeface="Arial"/>
              <a:buChar char="•"/>
            </a:pPr>
            <a:r>
              <a:rPr b="1" lang="en-US" sz="1665">
                <a:solidFill>
                  <a:srgbClr val="CCFFCC"/>
                </a:solidFill>
              </a:rPr>
              <a:t>If you can’t handle it, I’m sure I can find you somewhere else to sit.</a:t>
            </a:r>
            <a:endParaRPr b="1" sz="1665">
              <a:solidFill>
                <a:srgbClr val="CCFFCC"/>
              </a:solidFill>
            </a:endParaRPr>
          </a:p>
          <a:p>
            <a:pPr indent="-180022" lvl="0" marL="285750" rtl="0" algn="l">
              <a:lnSpc>
                <a:spcPct val="100000"/>
              </a:lnSpc>
              <a:spcBef>
                <a:spcPts val="600"/>
              </a:spcBef>
              <a:spcAft>
                <a:spcPts val="0"/>
              </a:spcAft>
              <a:buClr>
                <a:schemeClr val="lt1"/>
              </a:buClr>
              <a:buSzPts val="1665"/>
              <a:buFont typeface="Arial"/>
              <a:buNone/>
            </a:pPr>
            <a:r>
              <a:t/>
            </a:r>
            <a:endParaRPr sz="1665">
              <a:solidFill>
                <a:srgbClr val="FAE673"/>
              </a:solidFill>
            </a:endParaRPr>
          </a:p>
          <a:p>
            <a:pPr indent="0" lvl="1" marL="457200" rtl="0" algn="l">
              <a:lnSpc>
                <a:spcPct val="90000"/>
              </a:lnSpc>
              <a:spcBef>
                <a:spcPts val="600"/>
              </a:spcBef>
              <a:spcAft>
                <a:spcPts val="0"/>
              </a:spcAft>
              <a:buSzPts val="1110"/>
              <a:buNone/>
            </a:pPr>
            <a:r>
              <a:t/>
            </a:r>
            <a:endParaRPr sz="1110">
              <a:solidFill>
                <a:srgbClr val="FAE673"/>
              </a:solidFill>
            </a:endParaRPr>
          </a:p>
          <a:p>
            <a:pPr indent="-180022" lvl="0" marL="285750" rtl="0" algn="l">
              <a:lnSpc>
                <a:spcPct val="100000"/>
              </a:lnSpc>
              <a:spcBef>
                <a:spcPts val="600"/>
              </a:spcBef>
              <a:spcAft>
                <a:spcPts val="0"/>
              </a:spcAft>
              <a:buClr>
                <a:schemeClr val="lt1"/>
              </a:buClr>
              <a:buSzPts val="1665"/>
              <a:buFont typeface="Arial"/>
              <a:buNone/>
            </a:pPr>
            <a:r>
              <a:t/>
            </a:r>
            <a:endParaRPr sz="1665"/>
          </a:p>
          <a:p>
            <a:pPr indent="0" lvl="1" marL="457200" rtl="0" algn="l">
              <a:lnSpc>
                <a:spcPct val="90000"/>
              </a:lnSpc>
              <a:spcBef>
                <a:spcPts val="600"/>
              </a:spcBef>
              <a:spcAft>
                <a:spcPts val="0"/>
              </a:spcAft>
              <a:buSzPts val="1110"/>
              <a:buNone/>
            </a:pPr>
            <a:r>
              <a:t/>
            </a:r>
            <a:endParaRPr sz="1110">
              <a:solidFill>
                <a:srgbClr val="FCE56F"/>
              </a:solidFill>
            </a:endParaRPr>
          </a:p>
          <a:p>
            <a:pPr indent="0" lvl="1" marL="457200" rtl="0" algn="l">
              <a:lnSpc>
                <a:spcPct val="90000"/>
              </a:lnSpc>
              <a:spcBef>
                <a:spcPts val="600"/>
              </a:spcBef>
              <a:spcAft>
                <a:spcPts val="0"/>
              </a:spcAft>
              <a:buSzPts val="1110"/>
              <a:buNone/>
            </a:pPr>
            <a:r>
              <a:t/>
            </a:r>
            <a:endParaRPr sz="1110">
              <a:solidFill>
                <a:srgbClr val="FCE56F"/>
              </a:solidFill>
            </a:endParaRPr>
          </a:p>
        </p:txBody>
      </p:sp>
      <p:pic>
        <p:nvPicPr>
          <p:cNvPr descr="seating choices.jpeg" id="243" name="Google Shape;243;p16"/>
          <p:cNvPicPr preferRelativeResize="0"/>
          <p:nvPr/>
        </p:nvPicPr>
        <p:blipFill rotWithShape="1">
          <a:blip r:embed="rId3">
            <a:alphaModFix/>
          </a:blip>
          <a:srcRect b="0" l="0" r="0" t="0"/>
          <a:stretch/>
        </p:blipFill>
        <p:spPr>
          <a:xfrm>
            <a:off x="4758760" y="1256923"/>
            <a:ext cx="4146930" cy="4128499"/>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42">
                                            <p:txEl>
                                              <p:pRg end="0" st="0"/>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42">
                                            <p:txEl>
                                              <p:pRg end="1" st="1"/>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42">
                                            <p:txEl>
                                              <p:pRg end="2" st="2"/>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42">
                                            <p:txEl>
                                              <p:pRg end="3" st="3"/>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42">
                                            <p:txEl>
                                              <p:pRg end="4" st="4"/>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42">
                                            <p:txEl>
                                              <p:pRg end="5" st="5"/>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42">
                                            <p:txEl>
                                              <p:pRg end="6" st="6"/>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42">
                                            <p:txEl>
                                              <p:pRg end="7" st="7"/>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42">
                                            <p:txEl>
                                              <p:pRg end="8" st="8"/>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42">
                                            <p:txEl>
                                              <p:pRg end="9" st="9"/>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42">
                                            <p:txEl>
                                              <p:pRg end="10" st="10"/>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42">
                                            <p:txEl>
                                              <p:pRg end="11" st="11"/>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42">
                                            <p:txEl>
                                              <p:pRg end="12" st="12"/>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42">
                                            <p:txEl>
                                              <p:pRg end="13" st="13"/>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42">
                                            <p:txEl>
                                              <p:pRg end="14" st="14"/>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42">
                                            <p:txEl>
                                              <p:pRg end="15" st="15"/>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7" name="Shape 247"/>
        <p:cNvGrpSpPr/>
        <p:nvPr/>
      </p:nvGrpSpPr>
      <p:grpSpPr>
        <a:xfrm>
          <a:off x="0" y="0"/>
          <a:ext cx="0" cy="0"/>
          <a:chOff x="0" y="0"/>
          <a:chExt cx="0" cy="0"/>
        </a:xfrm>
      </p:grpSpPr>
      <p:sp>
        <p:nvSpPr>
          <p:cNvPr id="248" name="Google Shape;248;p17"/>
          <p:cNvSpPr txBox="1"/>
          <p:nvPr>
            <p:ph type="title"/>
          </p:nvPr>
        </p:nvSpPr>
        <p:spPr>
          <a:xfrm>
            <a:off x="323227" y="2"/>
            <a:ext cx="3959400" cy="964500"/>
          </a:xfrm>
          <a:prstGeom prst="rect">
            <a:avLst/>
          </a:prstGeom>
          <a:noFill/>
          <a:ln>
            <a:noFill/>
          </a:ln>
        </p:spPr>
        <p:txBody>
          <a:bodyPr anchorCtr="0" anchor="b" bIns="45700" lIns="91425" spcFirstLastPara="1" rIns="91425" wrap="square" tIns="45700">
            <a:noAutofit/>
          </a:bodyPr>
          <a:lstStyle/>
          <a:p>
            <a:pPr indent="0" lvl="0" marL="0" rtl="0" algn="ctr">
              <a:spcBef>
                <a:spcPts val="0"/>
              </a:spcBef>
              <a:spcAft>
                <a:spcPts val="0"/>
              </a:spcAft>
              <a:buClr>
                <a:schemeClr val="lt1"/>
              </a:buClr>
              <a:buSzPts val="3600"/>
              <a:buFont typeface="Libre Baskerville"/>
              <a:buNone/>
            </a:pPr>
            <a:r>
              <a:rPr lang="en-US"/>
              <a:t>Zones. . . </a:t>
            </a:r>
            <a:endParaRPr/>
          </a:p>
        </p:txBody>
      </p:sp>
      <p:sp>
        <p:nvSpPr>
          <p:cNvPr id="249" name="Google Shape;249;p17"/>
          <p:cNvSpPr txBox="1"/>
          <p:nvPr>
            <p:ph idx="1" type="body"/>
          </p:nvPr>
        </p:nvSpPr>
        <p:spPr>
          <a:xfrm>
            <a:off x="215752" y="896271"/>
            <a:ext cx="3959400" cy="5328900"/>
          </a:xfrm>
          <a:prstGeom prst="rect">
            <a:avLst/>
          </a:prstGeom>
          <a:noFill/>
          <a:ln>
            <a:noFill/>
          </a:ln>
          <a:effectLst>
            <a:outerShdw blurRad="50800" rotWithShape="0" algn="tl" dir="2700000" dist="38100">
              <a:srgbClr val="000000">
                <a:alpha val="40000"/>
              </a:srgbClr>
            </a:outerShdw>
          </a:effectLst>
        </p:spPr>
        <p:txBody>
          <a:bodyPr anchorCtr="0" anchor="t" bIns="45700" lIns="91425" spcFirstLastPara="1" rIns="91425" wrap="square" tIns="45700">
            <a:normAutofit/>
          </a:bodyPr>
          <a:lstStyle/>
          <a:p>
            <a:pPr indent="0" lvl="1" marL="457200" rtl="0" algn="l">
              <a:spcBef>
                <a:spcPts val="0"/>
              </a:spcBef>
              <a:spcAft>
                <a:spcPts val="0"/>
              </a:spcAft>
              <a:buSzPts val="1800"/>
              <a:buNone/>
            </a:pPr>
            <a:r>
              <a:rPr lang="en-US" sz="1800">
                <a:solidFill>
                  <a:srgbClr val="FAE673"/>
                </a:solidFill>
              </a:rPr>
              <a:t>WORK HARD together ……</a:t>
            </a:r>
            <a:endParaRPr sz="1800">
              <a:solidFill>
                <a:srgbClr val="FAE673"/>
              </a:solidFill>
            </a:endParaRPr>
          </a:p>
          <a:p>
            <a:pPr indent="0" lvl="1" marL="457200" rtl="0" algn="l">
              <a:spcBef>
                <a:spcPts val="600"/>
              </a:spcBef>
              <a:spcAft>
                <a:spcPts val="0"/>
              </a:spcAft>
              <a:buSzPts val="1800"/>
              <a:buNone/>
            </a:pPr>
            <a:r>
              <a:t/>
            </a:r>
            <a:endParaRPr sz="1800">
              <a:solidFill>
                <a:srgbClr val="FAE673"/>
              </a:solidFill>
            </a:endParaRPr>
          </a:p>
          <a:p>
            <a:pPr indent="0" lvl="1" marL="457200" rtl="0" algn="l">
              <a:spcBef>
                <a:spcPts val="600"/>
              </a:spcBef>
              <a:spcAft>
                <a:spcPts val="0"/>
              </a:spcAft>
              <a:buSzPts val="1800"/>
              <a:buNone/>
            </a:pPr>
            <a:r>
              <a:rPr lang="en-US" sz="1800">
                <a:solidFill>
                  <a:srgbClr val="FAE673"/>
                </a:solidFill>
              </a:rPr>
              <a:t>Class Helpers distribute supplies needed &amp; collect them when finished.</a:t>
            </a:r>
            <a:endParaRPr/>
          </a:p>
          <a:p>
            <a:pPr indent="0" lvl="1" marL="457200" rtl="0" algn="l">
              <a:spcBef>
                <a:spcPts val="600"/>
              </a:spcBef>
              <a:spcAft>
                <a:spcPts val="0"/>
              </a:spcAft>
              <a:buSzPts val="1800"/>
              <a:buNone/>
            </a:pPr>
            <a:r>
              <a:t/>
            </a:r>
            <a:endParaRPr sz="1800">
              <a:solidFill>
                <a:srgbClr val="FAE673"/>
              </a:solidFill>
            </a:endParaRPr>
          </a:p>
          <a:p>
            <a:pPr indent="0" lvl="1" marL="457200" rtl="0" algn="l">
              <a:spcBef>
                <a:spcPts val="600"/>
              </a:spcBef>
              <a:spcAft>
                <a:spcPts val="0"/>
              </a:spcAft>
              <a:buSzPts val="1800"/>
              <a:buNone/>
            </a:pPr>
            <a:r>
              <a:rPr lang="en-US" sz="1800">
                <a:solidFill>
                  <a:srgbClr val="FAE673"/>
                </a:solidFill>
              </a:rPr>
              <a:t>I will call SWITCH when it is time . . . Pack up your activity &amp; turn it in at the zone area.  Pick up your next scheduled activity.</a:t>
            </a:r>
            <a:endParaRPr/>
          </a:p>
          <a:p>
            <a:pPr indent="0" lvl="1" marL="457200" rtl="0" algn="l">
              <a:spcBef>
                <a:spcPts val="600"/>
              </a:spcBef>
              <a:spcAft>
                <a:spcPts val="0"/>
              </a:spcAft>
              <a:buSzPts val="1800"/>
              <a:buNone/>
            </a:pPr>
            <a:r>
              <a:t/>
            </a:r>
            <a:endParaRPr sz="1800">
              <a:solidFill>
                <a:srgbClr val="FAE673"/>
              </a:solidFill>
            </a:endParaRPr>
          </a:p>
          <a:p>
            <a:pPr indent="0" lvl="1" marL="457200" rtl="0" algn="l">
              <a:spcBef>
                <a:spcPts val="600"/>
              </a:spcBef>
              <a:spcAft>
                <a:spcPts val="0"/>
              </a:spcAft>
              <a:buSzPts val="1800"/>
              <a:buNone/>
            </a:pPr>
            <a:r>
              <a:rPr lang="en-US" sz="1800">
                <a:solidFill>
                  <a:srgbClr val="FAE673"/>
                </a:solidFill>
              </a:rPr>
              <a:t>When we SWITCH, we do so in ABSOLUTE SILENCE.  Consequence = Signing.</a:t>
            </a:r>
            <a:endParaRPr/>
          </a:p>
          <a:p>
            <a:pPr indent="0" lvl="1" marL="457200" rtl="0" algn="l">
              <a:spcBef>
                <a:spcPts val="600"/>
              </a:spcBef>
              <a:spcAft>
                <a:spcPts val="0"/>
              </a:spcAft>
              <a:buSzPts val="1800"/>
              <a:buNone/>
            </a:pPr>
            <a:r>
              <a:t/>
            </a:r>
            <a:endParaRPr sz="1800">
              <a:solidFill>
                <a:srgbClr val="FAE673"/>
              </a:solidFill>
            </a:endParaRPr>
          </a:p>
          <a:p>
            <a:pPr indent="0" lvl="1" marL="457200" rtl="0" algn="l">
              <a:spcBef>
                <a:spcPts val="600"/>
              </a:spcBef>
              <a:spcAft>
                <a:spcPts val="0"/>
              </a:spcAft>
              <a:buSzPts val="1800"/>
              <a:buNone/>
            </a:pPr>
            <a:r>
              <a:rPr lang="en-US" sz="1800">
                <a:solidFill>
                  <a:srgbClr val="FAE673"/>
                </a:solidFill>
              </a:rPr>
              <a:t>You will visit TWO zones per day.</a:t>
            </a:r>
            <a:endParaRPr/>
          </a:p>
          <a:p>
            <a:pPr indent="-171450" lvl="0" marL="285750" rtl="0" algn="l">
              <a:lnSpc>
                <a:spcPct val="110000"/>
              </a:lnSpc>
              <a:spcBef>
                <a:spcPts val="600"/>
              </a:spcBef>
              <a:spcAft>
                <a:spcPts val="0"/>
              </a:spcAft>
              <a:buClr>
                <a:schemeClr val="lt1"/>
              </a:buClr>
              <a:buSzPts val="1800"/>
              <a:buFont typeface="Arial"/>
              <a:buNone/>
            </a:pPr>
            <a:r>
              <a:t/>
            </a:r>
            <a:endParaRPr/>
          </a:p>
          <a:p>
            <a:pPr indent="0" lvl="1" marL="457200" rtl="0" algn="l">
              <a:spcBef>
                <a:spcPts val="600"/>
              </a:spcBef>
              <a:spcAft>
                <a:spcPts val="0"/>
              </a:spcAft>
              <a:buSzPts val="1200"/>
              <a:buNone/>
            </a:pPr>
            <a:r>
              <a:t/>
            </a:r>
            <a:endParaRPr>
              <a:solidFill>
                <a:srgbClr val="FCE56F"/>
              </a:solidFill>
            </a:endParaRPr>
          </a:p>
          <a:p>
            <a:pPr indent="0" lvl="1" marL="457200" rtl="0" algn="l">
              <a:spcBef>
                <a:spcPts val="600"/>
              </a:spcBef>
              <a:spcAft>
                <a:spcPts val="0"/>
              </a:spcAft>
              <a:buSzPts val="1200"/>
              <a:buNone/>
            </a:pPr>
            <a:r>
              <a:t/>
            </a:r>
            <a:endParaRPr>
              <a:solidFill>
                <a:srgbClr val="FCE56F"/>
              </a:solidFill>
            </a:endParaRPr>
          </a:p>
        </p:txBody>
      </p:sp>
      <p:pic>
        <p:nvPicPr>
          <p:cNvPr descr="trouble.jpeg" id="250" name="Google Shape;250;p17"/>
          <p:cNvPicPr preferRelativeResize="0"/>
          <p:nvPr/>
        </p:nvPicPr>
        <p:blipFill rotWithShape="1">
          <a:blip r:embed="rId3">
            <a:alphaModFix/>
          </a:blip>
          <a:srcRect b="0" l="0" r="0" t="0"/>
          <a:stretch/>
        </p:blipFill>
        <p:spPr>
          <a:xfrm>
            <a:off x="4756461" y="1659611"/>
            <a:ext cx="4273071" cy="3909405"/>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4" name="Shape 254"/>
        <p:cNvGrpSpPr/>
        <p:nvPr/>
      </p:nvGrpSpPr>
      <p:grpSpPr>
        <a:xfrm>
          <a:off x="0" y="0"/>
          <a:ext cx="0" cy="0"/>
          <a:chOff x="0" y="0"/>
          <a:chExt cx="0" cy="0"/>
        </a:xfrm>
      </p:grpSpPr>
      <p:sp>
        <p:nvSpPr>
          <p:cNvPr id="255" name="Google Shape;255;p18"/>
          <p:cNvSpPr txBox="1"/>
          <p:nvPr>
            <p:ph type="title"/>
          </p:nvPr>
        </p:nvSpPr>
        <p:spPr>
          <a:xfrm>
            <a:off x="301752" y="129727"/>
            <a:ext cx="3959352" cy="964506"/>
          </a:xfrm>
          <a:prstGeom prst="rect">
            <a:avLst/>
          </a:prstGeom>
          <a:noFill/>
          <a:ln>
            <a:noFill/>
          </a:ln>
        </p:spPr>
        <p:txBody>
          <a:bodyPr anchorCtr="0" anchor="b" bIns="45700" lIns="91425" spcFirstLastPara="1" rIns="91425" wrap="square" tIns="45700">
            <a:noAutofit/>
          </a:bodyPr>
          <a:lstStyle/>
          <a:p>
            <a:pPr indent="0" lvl="0" marL="0" rtl="0" algn="ctr">
              <a:spcBef>
                <a:spcPts val="0"/>
              </a:spcBef>
              <a:spcAft>
                <a:spcPts val="0"/>
              </a:spcAft>
              <a:buClr>
                <a:schemeClr val="lt1"/>
              </a:buClr>
              <a:buSzPts val="3600"/>
              <a:buFont typeface="Libre Baskerville"/>
              <a:buNone/>
            </a:pPr>
            <a:r>
              <a:rPr lang="en-US"/>
              <a:t>JOBS  . . . </a:t>
            </a:r>
            <a:endParaRPr/>
          </a:p>
        </p:txBody>
      </p:sp>
      <p:sp>
        <p:nvSpPr>
          <p:cNvPr id="256" name="Google Shape;256;p18"/>
          <p:cNvSpPr txBox="1"/>
          <p:nvPr>
            <p:ph idx="1" type="body"/>
          </p:nvPr>
        </p:nvSpPr>
        <p:spPr>
          <a:xfrm>
            <a:off x="301752" y="1259021"/>
            <a:ext cx="3959352" cy="5622247"/>
          </a:xfrm>
          <a:prstGeom prst="rect">
            <a:avLst/>
          </a:prstGeom>
          <a:noFill/>
          <a:ln>
            <a:noFill/>
          </a:ln>
          <a:effectLst>
            <a:outerShdw blurRad="50800" rotWithShape="0" algn="tl" dir="2700000" dist="38100">
              <a:srgbClr val="000000">
                <a:alpha val="40000"/>
              </a:srgbClr>
            </a:outerShdw>
          </a:effectLst>
        </p:spPr>
        <p:txBody>
          <a:bodyPr anchorCtr="0" anchor="t" bIns="45700" lIns="91425" spcFirstLastPara="1" rIns="91425" wrap="square" tIns="45700">
            <a:normAutofit/>
          </a:bodyPr>
          <a:lstStyle/>
          <a:p>
            <a:pPr indent="0" lvl="0" marL="0" rtl="0" algn="l">
              <a:lnSpc>
                <a:spcPct val="110000"/>
              </a:lnSpc>
              <a:spcBef>
                <a:spcPts val="0"/>
              </a:spcBef>
              <a:spcAft>
                <a:spcPts val="0"/>
              </a:spcAft>
              <a:buNone/>
            </a:pPr>
            <a:r>
              <a:rPr b="1" lang="en-US">
                <a:solidFill>
                  <a:srgbClr val="FFFF00"/>
                </a:solidFill>
              </a:rPr>
              <a:t>Teacher’s Assistant: </a:t>
            </a:r>
            <a:r>
              <a:rPr b="1" lang="en-US">
                <a:solidFill>
                  <a:srgbClr val="FFFF00"/>
                </a:solidFill>
              </a:rPr>
              <a:t> </a:t>
            </a:r>
            <a:endParaRPr>
              <a:solidFill>
                <a:srgbClr val="FFFF00"/>
              </a:solidFill>
            </a:endParaRPr>
          </a:p>
          <a:p>
            <a:pPr indent="-247650" lvl="0" marL="285750" rtl="0" algn="l">
              <a:lnSpc>
                <a:spcPct val="110000"/>
              </a:lnSpc>
              <a:spcBef>
                <a:spcPts val="600"/>
              </a:spcBef>
              <a:spcAft>
                <a:spcPts val="0"/>
              </a:spcAft>
              <a:buClr>
                <a:srgbClr val="CCFFCC"/>
              </a:buClr>
              <a:buSzPts val="1200"/>
              <a:buFont typeface="Arial"/>
              <a:buChar char="•"/>
            </a:pPr>
            <a:r>
              <a:rPr b="1" lang="en-US" sz="1200">
                <a:solidFill>
                  <a:srgbClr val="CCFFCC"/>
                </a:solidFill>
              </a:rPr>
              <a:t>Arrange library, help keep it organized</a:t>
            </a:r>
            <a:endParaRPr sz="1200"/>
          </a:p>
          <a:p>
            <a:pPr indent="-247650" lvl="0" marL="285750" rtl="0" algn="l">
              <a:lnSpc>
                <a:spcPct val="110000"/>
              </a:lnSpc>
              <a:spcBef>
                <a:spcPts val="600"/>
              </a:spcBef>
              <a:spcAft>
                <a:spcPts val="0"/>
              </a:spcAft>
              <a:buClr>
                <a:srgbClr val="CCFFCC"/>
              </a:buClr>
              <a:buSzPts val="1200"/>
              <a:buFont typeface="Arial"/>
              <a:buChar char="•"/>
            </a:pPr>
            <a:r>
              <a:rPr b="1" lang="en-US" sz="1200">
                <a:solidFill>
                  <a:srgbClr val="CCFFCC"/>
                </a:solidFill>
              </a:rPr>
              <a:t>Run Errands for me</a:t>
            </a:r>
            <a:endParaRPr sz="1200"/>
          </a:p>
          <a:p>
            <a:pPr indent="-247650" lvl="0" marL="285750" rtl="0" algn="l">
              <a:lnSpc>
                <a:spcPct val="110000"/>
              </a:lnSpc>
              <a:spcBef>
                <a:spcPts val="600"/>
              </a:spcBef>
              <a:spcAft>
                <a:spcPts val="0"/>
              </a:spcAft>
              <a:buClr>
                <a:srgbClr val="CCFFCC"/>
              </a:buClr>
              <a:buSzPts val="1200"/>
              <a:buFont typeface="Arial"/>
              <a:buChar char="•"/>
            </a:pPr>
            <a:r>
              <a:rPr b="1" lang="en-US" sz="1200">
                <a:solidFill>
                  <a:srgbClr val="CCFFCC"/>
                </a:solidFill>
              </a:rPr>
              <a:t>Help with various duties</a:t>
            </a:r>
            <a:endParaRPr sz="1200"/>
          </a:p>
          <a:p>
            <a:pPr indent="-171450" lvl="0" marL="285750" rtl="0" algn="l">
              <a:lnSpc>
                <a:spcPct val="110000"/>
              </a:lnSpc>
              <a:spcBef>
                <a:spcPts val="600"/>
              </a:spcBef>
              <a:spcAft>
                <a:spcPts val="0"/>
              </a:spcAft>
              <a:buClr>
                <a:schemeClr val="lt1"/>
              </a:buClr>
              <a:buSzPts val="1800"/>
              <a:buFont typeface="Arial"/>
              <a:buNone/>
            </a:pPr>
            <a:r>
              <a:t/>
            </a:r>
            <a:endParaRPr b="1" sz="1200">
              <a:solidFill>
                <a:srgbClr val="CCFFCC"/>
              </a:solidFill>
            </a:endParaRPr>
          </a:p>
          <a:p>
            <a:pPr indent="0" lvl="0" marL="0" rtl="0" algn="l">
              <a:lnSpc>
                <a:spcPct val="110000"/>
              </a:lnSpc>
              <a:spcBef>
                <a:spcPts val="600"/>
              </a:spcBef>
              <a:spcAft>
                <a:spcPts val="0"/>
              </a:spcAft>
              <a:buNone/>
            </a:pPr>
            <a:r>
              <a:rPr b="1" lang="en-US">
                <a:solidFill>
                  <a:srgbClr val="FFFF00"/>
                </a:solidFill>
              </a:rPr>
              <a:t>Absent Buddy: </a:t>
            </a:r>
            <a:r>
              <a:rPr b="1" lang="en-US" sz="1200">
                <a:solidFill>
                  <a:srgbClr val="CCFFCC"/>
                </a:solidFill>
              </a:rPr>
              <a:t>Responsible for creating a folder for the absent student </a:t>
            </a:r>
            <a:endParaRPr sz="1200"/>
          </a:p>
          <a:p>
            <a:pPr indent="0" lvl="0" marL="0" rtl="0" algn="l">
              <a:lnSpc>
                <a:spcPct val="110000"/>
              </a:lnSpc>
              <a:spcBef>
                <a:spcPts val="600"/>
              </a:spcBef>
              <a:spcAft>
                <a:spcPts val="0"/>
              </a:spcAft>
              <a:buNone/>
            </a:pPr>
            <a:r>
              <a:rPr b="1" lang="en-US">
                <a:solidFill>
                  <a:srgbClr val="FFFF00"/>
                </a:solidFill>
              </a:rPr>
              <a:t>Supply Managers:</a:t>
            </a:r>
            <a:r>
              <a:rPr b="1" lang="en-US">
                <a:solidFill>
                  <a:srgbClr val="CCFFCC"/>
                </a:solidFill>
              </a:rPr>
              <a:t> </a:t>
            </a:r>
            <a:r>
              <a:rPr b="1" lang="en-US" sz="1200">
                <a:solidFill>
                  <a:srgbClr val="CCFFCC"/>
                </a:solidFill>
              </a:rPr>
              <a:t>Arrange for borrowed supplies &amp; their return - notify me of anything running out</a:t>
            </a:r>
            <a:endParaRPr sz="1200"/>
          </a:p>
          <a:p>
            <a:pPr indent="0" lvl="0" marL="0" rtl="0" algn="l">
              <a:lnSpc>
                <a:spcPct val="110000"/>
              </a:lnSpc>
              <a:spcBef>
                <a:spcPts val="600"/>
              </a:spcBef>
              <a:spcAft>
                <a:spcPts val="0"/>
              </a:spcAft>
              <a:buNone/>
            </a:pPr>
            <a:r>
              <a:rPr b="1" lang="en-US">
                <a:solidFill>
                  <a:srgbClr val="FFFF00"/>
                </a:solidFill>
              </a:rPr>
              <a:t>Zone Organizer: </a:t>
            </a:r>
            <a:r>
              <a:rPr b="1" lang="en-US" sz="1200">
                <a:solidFill>
                  <a:srgbClr val="D9EAD3"/>
                </a:solidFill>
              </a:rPr>
              <a:t>Checks the Zone boxes when switching to another rotation &amp; makes sure things are packed up properly with no missing parts.</a:t>
            </a:r>
            <a:endParaRPr b="1" sz="1200">
              <a:solidFill>
                <a:srgbClr val="D9EAD3"/>
              </a:solidFill>
            </a:endParaRPr>
          </a:p>
          <a:p>
            <a:pPr indent="0" lvl="0" marL="0" rtl="0" algn="l">
              <a:lnSpc>
                <a:spcPct val="110000"/>
              </a:lnSpc>
              <a:spcBef>
                <a:spcPts val="600"/>
              </a:spcBef>
              <a:spcAft>
                <a:spcPts val="0"/>
              </a:spcAft>
              <a:buNone/>
            </a:pPr>
            <a:r>
              <a:rPr b="1" lang="en-US">
                <a:solidFill>
                  <a:srgbClr val="FFFF00"/>
                </a:solidFill>
              </a:rPr>
              <a:t>Time Keeper: </a:t>
            </a:r>
            <a:r>
              <a:rPr b="1" lang="en-US" sz="1200">
                <a:solidFill>
                  <a:srgbClr val="D9EAD3"/>
                </a:solidFill>
              </a:rPr>
              <a:t>Sets a timer to keep us on track for bell work, rotation switches &amp; packing up</a:t>
            </a:r>
            <a:endParaRPr b="1" sz="1200">
              <a:solidFill>
                <a:srgbClr val="D9EAD3"/>
              </a:solidFill>
            </a:endParaRPr>
          </a:p>
          <a:p>
            <a:pPr indent="0" lvl="0" marL="0" rtl="0" algn="l">
              <a:lnSpc>
                <a:spcPct val="110000"/>
              </a:lnSpc>
              <a:spcBef>
                <a:spcPts val="600"/>
              </a:spcBef>
              <a:spcAft>
                <a:spcPts val="0"/>
              </a:spcAft>
              <a:buNone/>
            </a:pPr>
            <a:r>
              <a:rPr b="1" lang="en-US">
                <a:solidFill>
                  <a:srgbClr val="FFFF00"/>
                </a:solidFill>
              </a:rPr>
              <a:t>Paper Passers: </a:t>
            </a:r>
            <a:r>
              <a:rPr b="1" lang="en-US" sz="1200">
                <a:solidFill>
                  <a:srgbClr val="D9EAD3"/>
                </a:solidFill>
              </a:rPr>
              <a:t>Responsible for passing out papers to students in their “assigned area.”</a:t>
            </a:r>
            <a:endParaRPr b="1" sz="1200">
              <a:solidFill>
                <a:srgbClr val="D9EAD3"/>
              </a:solidFill>
            </a:endParaRPr>
          </a:p>
          <a:p>
            <a:pPr indent="0" lvl="0" marL="0" rtl="0" algn="l">
              <a:lnSpc>
                <a:spcPct val="110000"/>
              </a:lnSpc>
              <a:spcBef>
                <a:spcPts val="600"/>
              </a:spcBef>
              <a:spcAft>
                <a:spcPts val="0"/>
              </a:spcAft>
              <a:buNone/>
            </a:pPr>
            <a:r>
              <a:rPr b="1" lang="en-US">
                <a:solidFill>
                  <a:srgbClr val="FFFF00"/>
                </a:solidFill>
              </a:rPr>
              <a:t>Custodian’s Helper: </a:t>
            </a:r>
            <a:r>
              <a:rPr b="1" lang="en-US" sz="1200">
                <a:solidFill>
                  <a:srgbClr val="D9EAD3"/>
                </a:solidFill>
              </a:rPr>
              <a:t>Supervises students picking up trash, cleaning the area at the end of class.</a:t>
            </a:r>
            <a:endParaRPr b="1" sz="1200">
              <a:solidFill>
                <a:srgbClr val="D9EAD3"/>
              </a:solidFill>
            </a:endParaRPr>
          </a:p>
          <a:p>
            <a:pPr indent="0" lvl="0" marL="0" rtl="0" algn="l">
              <a:lnSpc>
                <a:spcPct val="110000"/>
              </a:lnSpc>
              <a:spcBef>
                <a:spcPts val="600"/>
              </a:spcBef>
              <a:spcAft>
                <a:spcPts val="0"/>
              </a:spcAft>
              <a:buNone/>
            </a:pPr>
            <a:r>
              <a:t/>
            </a:r>
            <a:endParaRPr>
              <a:solidFill>
                <a:srgbClr val="FAE673"/>
              </a:solidFill>
            </a:endParaRPr>
          </a:p>
          <a:p>
            <a:pPr indent="0" lvl="1" marL="457200" rtl="0" algn="l">
              <a:spcBef>
                <a:spcPts val="600"/>
              </a:spcBef>
              <a:spcAft>
                <a:spcPts val="0"/>
              </a:spcAft>
              <a:buSzPts val="1200"/>
              <a:buNone/>
            </a:pPr>
            <a:r>
              <a:t/>
            </a:r>
            <a:endParaRPr>
              <a:solidFill>
                <a:srgbClr val="FAE673"/>
              </a:solidFill>
            </a:endParaRPr>
          </a:p>
          <a:p>
            <a:pPr indent="-171450" lvl="0" marL="285750" rtl="0" algn="l">
              <a:lnSpc>
                <a:spcPct val="110000"/>
              </a:lnSpc>
              <a:spcBef>
                <a:spcPts val="600"/>
              </a:spcBef>
              <a:spcAft>
                <a:spcPts val="0"/>
              </a:spcAft>
              <a:buClr>
                <a:schemeClr val="lt1"/>
              </a:buClr>
              <a:buSzPts val="1800"/>
              <a:buFont typeface="Arial"/>
              <a:buNone/>
            </a:pPr>
            <a:r>
              <a:t/>
            </a:r>
            <a:endParaRPr/>
          </a:p>
          <a:p>
            <a:pPr indent="0" lvl="1" marL="457200" rtl="0" algn="l">
              <a:spcBef>
                <a:spcPts val="600"/>
              </a:spcBef>
              <a:spcAft>
                <a:spcPts val="0"/>
              </a:spcAft>
              <a:buSzPts val="1200"/>
              <a:buNone/>
            </a:pPr>
            <a:r>
              <a:t/>
            </a:r>
            <a:endParaRPr>
              <a:solidFill>
                <a:srgbClr val="FCE56F"/>
              </a:solidFill>
            </a:endParaRPr>
          </a:p>
          <a:p>
            <a:pPr indent="0" lvl="1" marL="457200" rtl="0" algn="l">
              <a:spcBef>
                <a:spcPts val="600"/>
              </a:spcBef>
              <a:spcAft>
                <a:spcPts val="0"/>
              </a:spcAft>
              <a:buSzPts val="1200"/>
              <a:buNone/>
            </a:pPr>
            <a:r>
              <a:t/>
            </a:r>
            <a:endParaRPr>
              <a:solidFill>
                <a:srgbClr val="FCE56F"/>
              </a:solidFill>
            </a:endParaRPr>
          </a:p>
        </p:txBody>
      </p:sp>
      <p:pic>
        <p:nvPicPr>
          <p:cNvPr descr="being-a-peer.jpg" id="257" name="Google Shape;257;p18"/>
          <p:cNvPicPr preferRelativeResize="0"/>
          <p:nvPr/>
        </p:nvPicPr>
        <p:blipFill rotWithShape="1">
          <a:blip r:embed="rId3">
            <a:alphaModFix/>
          </a:blip>
          <a:srcRect b="0" l="0" r="0" t="0"/>
          <a:stretch/>
        </p:blipFill>
        <p:spPr>
          <a:xfrm>
            <a:off x="5074817" y="1421771"/>
            <a:ext cx="3508799" cy="4502959"/>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1" name="Shape 261"/>
        <p:cNvGrpSpPr/>
        <p:nvPr/>
      </p:nvGrpSpPr>
      <p:grpSpPr>
        <a:xfrm>
          <a:off x="0" y="0"/>
          <a:ext cx="0" cy="0"/>
          <a:chOff x="0" y="0"/>
          <a:chExt cx="0" cy="0"/>
        </a:xfrm>
      </p:grpSpPr>
      <p:sp>
        <p:nvSpPr>
          <p:cNvPr id="262" name="Google Shape;262;p19"/>
          <p:cNvSpPr txBox="1"/>
          <p:nvPr>
            <p:ph type="title"/>
          </p:nvPr>
        </p:nvSpPr>
        <p:spPr>
          <a:xfrm>
            <a:off x="301752" y="198255"/>
            <a:ext cx="3959352" cy="689115"/>
          </a:xfrm>
          <a:prstGeom prst="rect">
            <a:avLst/>
          </a:prstGeom>
          <a:noFill/>
          <a:ln>
            <a:noFill/>
          </a:ln>
        </p:spPr>
        <p:txBody>
          <a:bodyPr anchorCtr="0" anchor="b" bIns="45700" lIns="91425" spcFirstLastPara="1" rIns="91425" wrap="square" tIns="45700">
            <a:noAutofit/>
          </a:bodyPr>
          <a:lstStyle/>
          <a:p>
            <a:pPr indent="0" lvl="0" marL="0" rtl="0" algn="ctr">
              <a:spcBef>
                <a:spcPts val="0"/>
              </a:spcBef>
              <a:spcAft>
                <a:spcPts val="0"/>
              </a:spcAft>
              <a:buClr>
                <a:schemeClr val="lt1"/>
              </a:buClr>
              <a:buSzPts val="3600"/>
              <a:buFont typeface="Libre Baskerville"/>
              <a:buNone/>
            </a:pPr>
            <a:r>
              <a:rPr lang="en-US"/>
              <a:t>Substitutes. . . </a:t>
            </a:r>
            <a:endParaRPr/>
          </a:p>
        </p:txBody>
      </p:sp>
      <p:sp>
        <p:nvSpPr>
          <p:cNvPr id="263" name="Google Shape;263;p19"/>
          <p:cNvSpPr txBox="1"/>
          <p:nvPr>
            <p:ph idx="1" type="body"/>
          </p:nvPr>
        </p:nvSpPr>
        <p:spPr>
          <a:xfrm>
            <a:off x="301752" y="887386"/>
            <a:ext cx="3959400" cy="5566500"/>
          </a:xfrm>
          <a:prstGeom prst="rect">
            <a:avLst/>
          </a:prstGeom>
          <a:noFill/>
          <a:ln>
            <a:noFill/>
          </a:ln>
          <a:effectLst>
            <a:outerShdw blurRad="50800" rotWithShape="0" algn="tl" dir="2700000" dist="38100">
              <a:srgbClr val="000000">
                <a:alpha val="40000"/>
              </a:srgbClr>
            </a:outerShdw>
          </a:effectLst>
        </p:spPr>
        <p:txBody>
          <a:bodyPr anchorCtr="0" anchor="t" bIns="45700" lIns="91425" spcFirstLastPara="1" rIns="91425" wrap="square" tIns="45700">
            <a:normAutofit/>
          </a:bodyPr>
          <a:lstStyle/>
          <a:p>
            <a:pPr indent="-285750" lvl="0" marL="285750" rtl="0" algn="l">
              <a:lnSpc>
                <a:spcPct val="100000"/>
              </a:lnSpc>
              <a:spcBef>
                <a:spcPts val="0"/>
              </a:spcBef>
              <a:spcAft>
                <a:spcPts val="0"/>
              </a:spcAft>
              <a:buClr>
                <a:srgbClr val="CCFFCC"/>
              </a:buClr>
              <a:buSzPts val="1800"/>
              <a:buFont typeface="Arial"/>
              <a:buChar char="•"/>
            </a:pPr>
            <a:r>
              <a:rPr b="1" lang="en-US">
                <a:solidFill>
                  <a:srgbClr val="CCFFCC"/>
                </a:solidFill>
              </a:rPr>
              <a:t>AUTOMATIC  after-school DETENTION if you make it on “the list” for giving problems to a substitute.</a:t>
            </a:r>
            <a:endParaRPr/>
          </a:p>
          <a:p>
            <a:pPr indent="-171450" lvl="0" marL="285750" rtl="0" algn="l">
              <a:lnSpc>
                <a:spcPct val="100000"/>
              </a:lnSpc>
              <a:spcBef>
                <a:spcPts val="600"/>
              </a:spcBef>
              <a:spcAft>
                <a:spcPts val="0"/>
              </a:spcAft>
              <a:buClr>
                <a:schemeClr val="lt1"/>
              </a:buClr>
              <a:buSzPts val="1800"/>
              <a:buFont typeface="Arial"/>
              <a:buNone/>
            </a:pPr>
            <a:r>
              <a:t/>
            </a:r>
            <a:endParaRPr b="1">
              <a:solidFill>
                <a:srgbClr val="CCFFCC"/>
              </a:solidFill>
            </a:endParaRPr>
          </a:p>
          <a:p>
            <a:pPr indent="-285750" lvl="0" marL="285750" rtl="0" algn="l">
              <a:lnSpc>
                <a:spcPct val="100000"/>
              </a:lnSpc>
              <a:spcBef>
                <a:spcPts val="600"/>
              </a:spcBef>
              <a:spcAft>
                <a:spcPts val="0"/>
              </a:spcAft>
              <a:buClr>
                <a:srgbClr val="CCFFCC"/>
              </a:buClr>
              <a:buSzPts val="1800"/>
              <a:buFont typeface="Arial"/>
              <a:buChar char="•"/>
            </a:pPr>
            <a:r>
              <a:rPr b="1" lang="en-US">
                <a:solidFill>
                  <a:srgbClr val="CCFFCC"/>
                </a:solidFill>
              </a:rPr>
              <a:t>Specific helpers will be listed for the substitute </a:t>
            </a:r>
            <a:endParaRPr/>
          </a:p>
          <a:p>
            <a:pPr indent="-171450" lvl="0" marL="285750" rtl="0" algn="l">
              <a:lnSpc>
                <a:spcPct val="100000"/>
              </a:lnSpc>
              <a:spcBef>
                <a:spcPts val="600"/>
              </a:spcBef>
              <a:spcAft>
                <a:spcPts val="0"/>
              </a:spcAft>
              <a:buClr>
                <a:schemeClr val="lt1"/>
              </a:buClr>
              <a:buSzPts val="1800"/>
              <a:buFont typeface="Arial"/>
              <a:buNone/>
            </a:pPr>
            <a:r>
              <a:t/>
            </a:r>
            <a:endParaRPr b="1">
              <a:solidFill>
                <a:srgbClr val="CCFFCC"/>
              </a:solidFill>
            </a:endParaRPr>
          </a:p>
          <a:p>
            <a:pPr indent="-285750" lvl="0" marL="285750" rtl="0" algn="l">
              <a:lnSpc>
                <a:spcPct val="100000"/>
              </a:lnSpc>
              <a:spcBef>
                <a:spcPts val="600"/>
              </a:spcBef>
              <a:spcAft>
                <a:spcPts val="0"/>
              </a:spcAft>
              <a:buClr>
                <a:srgbClr val="CCFFCC"/>
              </a:buClr>
              <a:buSzPts val="1800"/>
              <a:buFont typeface="Arial"/>
              <a:buChar char="•"/>
            </a:pPr>
            <a:r>
              <a:rPr b="1" lang="en-US">
                <a:solidFill>
                  <a:srgbClr val="CCFFCC"/>
                </a:solidFill>
              </a:rPr>
              <a:t>They are also my in-class witnesses to behaviors with the substitute.</a:t>
            </a:r>
            <a:endParaRPr/>
          </a:p>
          <a:p>
            <a:pPr indent="-171450" lvl="0" marL="285750" rtl="0" algn="l">
              <a:lnSpc>
                <a:spcPct val="100000"/>
              </a:lnSpc>
              <a:spcBef>
                <a:spcPts val="600"/>
              </a:spcBef>
              <a:spcAft>
                <a:spcPts val="0"/>
              </a:spcAft>
              <a:buClr>
                <a:schemeClr val="lt1"/>
              </a:buClr>
              <a:buSzPts val="1800"/>
              <a:buFont typeface="Arial"/>
              <a:buNone/>
            </a:pPr>
            <a:r>
              <a:t/>
            </a:r>
            <a:endParaRPr b="1">
              <a:solidFill>
                <a:srgbClr val="CCFFCC"/>
              </a:solidFill>
            </a:endParaRPr>
          </a:p>
          <a:p>
            <a:pPr indent="-285750" lvl="0" marL="285750" rtl="0" algn="l">
              <a:lnSpc>
                <a:spcPct val="100000"/>
              </a:lnSpc>
              <a:spcBef>
                <a:spcPts val="600"/>
              </a:spcBef>
              <a:spcAft>
                <a:spcPts val="0"/>
              </a:spcAft>
              <a:buClr>
                <a:srgbClr val="CCFFCC"/>
              </a:buClr>
              <a:buSzPts val="1800"/>
              <a:buFont typeface="Arial"/>
              <a:buChar char="•"/>
            </a:pPr>
            <a:r>
              <a:rPr b="1" lang="en-US">
                <a:solidFill>
                  <a:srgbClr val="CCFFCC"/>
                </a:solidFill>
              </a:rPr>
              <a:t>I expect AMAZING reports from the substitutes VISITING our room – I expect you to treat him/her with respect and do exactly as the substitute says (regardless of what I might normally do).  </a:t>
            </a:r>
            <a:endParaRPr b="1">
              <a:solidFill>
                <a:srgbClr val="CCFFCC"/>
              </a:solidFill>
            </a:endParaRPr>
          </a:p>
          <a:p>
            <a:pPr indent="-171450" lvl="0" marL="285750" rtl="0" algn="l">
              <a:lnSpc>
                <a:spcPct val="100000"/>
              </a:lnSpc>
              <a:spcBef>
                <a:spcPts val="600"/>
              </a:spcBef>
              <a:spcAft>
                <a:spcPts val="0"/>
              </a:spcAft>
              <a:buClr>
                <a:schemeClr val="lt1"/>
              </a:buClr>
              <a:buSzPts val="1800"/>
              <a:buFont typeface="Arial"/>
              <a:buNone/>
            </a:pPr>
            <a:r>
              <a:t/>
            </a:r>
            <a:endParaRPr>
              <a:solidFill>
                <a:srgbClr val="FAE673"/>
              </a:solidFill>
            </a:endParaRPr>
          </a:p>
          <a:p>
            <a:pPr indent="0" lvl="1" marL="457200" rtl="0" algn="l">
              <a:lnSpc>
                <a:spcPct val="90000"/>
              </a:lnSpc>
              <a:spcBef>
                <a:spcPts val="600"/>
              </a:spcBef>
              <a:spcAft>
                <a:spcPts val="0"/>
              </a:spcAft>
              <a:buSzPts val="1200"/>
              <a:buNone/>
            </a:pPr>
            <a:r>
              <a:t/>
            </a:r>
            <a:endParaRPr>
              <a:solidFill>
                <a:srgbClr val="FAE673"/>
              </a:solidFill>
            </a:endParaRPr>
          </a:p>
          <a:p>
            <a:pPr indent="-171450" lvl="0" marL="285750" rtl="0" algn="l">
              <a:lnSpc>
                <a:spcPct val="100000"/>
              </a:lnSpc>
              <a:spcBef>
                <a:spcPts val="600"/>
              </a:spcBef>
              <a:spcAft>
                <a:spcPts val="0"/>
              </a:spcAft>
              <a:buClr>
                <a:schemeClr val="lt1"/>
              </a:buClr>
              <a:buSzPts val="1800"/>
              <a:buFont typeface="Arial"/>
              <a:buNone/>
            </a:pPr>
            <a:r>
              <a:t/>
            </a:r>
            <a:endParaRPr/>
          </a:p>
          <a:p>
            <a:pPr indent="0" lvl="1" marL="457200" rtl="0" algn="l">
              <a:lnSpc>
                <a:spcPct val="90000"/>
              </a:lnSpc>
              <a:spcBef>
                <a:spcPts val="600"/>
              </a:spcBef>
              <a:spcAft>
                <a:spcPts val="0"/>
              </a:spcAft>
              <a:buSzPts val="1200"/>
              <a:buNone/>
            </a:pPr>
            <a:r>
              <a:t/>
            </a:r>
            <a:endParaRPr>
              <a:solidFill>
                <a:srgbClr val="FCE56F"/>
              </a:solidFill>
            </a:endParaRPr>
          </a:p>
          <a:p>
            <a:pPr indent="0" lvl="1" marL="457200" rtl="0" algn="l">
              <a:lnSpc>
                <a:spcPct val="90000"/>
              </a:lnSpc>
              <a:spcBef>
                <a:spcPts val="600"/>
              </a:spcBef>
              <a:spcAft>
                <a:spcPts val="0"/>
              </a:spcAft>
              <a:buSzPts val="1200"/>
              <a:buNone/>
            </a:pPr>
            <a:r>
              <a:t/>
            </a:r>
            <a:endParaRPr>
              <a:solidFill>
                <a:srgbClr val="FCE56F"/>
              </a:solidFill>
            </a:endParaRPr>
          </a:p>
        </p:txBody>
      </p:sp>
      <p:pic>
        <p:nvPicPr>
          <p:cNvPr descr="substitute.jpeg" id="264" name="Google Shape;264;p19"/>
          <p:cNvPicPr preferRelativeResize="0"/>
          <p:nvPr/>
        </p:nvPicPr>
        <p:blipFill rotWithShape="1">
          <a:blip r:embed="rId3">
            <a:alphaModFix/>
          </a:blip>
          <a:srcRect b="0" l="0" r="0" t="0"/>
          <a:stretch/>
        </p:blipFill>
        <p:spPr>
          <a:xfrm>
            <a:off x="4783857" y="887370"/>
            <a:ext cx="4249966" cy="4900678"/>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63">
                                            <p:txEl>
                                              <p:pRg end="0" st="0"/>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63">
                                            <p:txEl>
                                              <p:pRg end="1" st="1"/>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63">
                                            <p:txEl>
                                              <p:pRg end="2" st="2"/>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63">
                                            <p:txEl>
                                              <p:pRg end="3" st="3"/>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63">
                                            <p:txEl>
                                              <p:pRg end="4" st="4"/>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63">
                                            <p:txEl>
                                              <p:pRg end="5" st="5"/>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63">
                                            <p:txEl>
                                              <p:pRg end="6" st="6"/>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63">
                                            <p:txEl>
                                              <p:pRg end="7" st="7"/>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63">
                                            <p:txEl>
                                              <p:pRg end="8" st="8"/>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63">
                                            <p:txEl>
                                              <p:pRg end="9" st="9"/>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63">
                                            <p:txEl>
                                              <p:pRg end="10" st="10"/>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63">
                                            <p:txEl>
                                              <p:pRg end="11" st="11"/>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1" name="Shape 131"/>
        <p:cNvGrpSpPr/>
        <p:nvPr/>
      </p:nvGrpSpPr>
      <p:grpSpPr>
        <a:xfrm>
          <a:off x="0" y="0"/>
          <a:ext cx="0" cy="0"/>
          <a:chOff x="0" y="0"/>
          <a:chExt cx="0" cy="0"/>
        </a:xfrm>
      </p:grpSpPr>
      <p:sp>
        <p:nvSpPr>
          <p:cNvPr id="132" name="Google Shape;132;p2"/>
          <p:cNvSpPr txBox="1"/>
          <p:nvPr>
            <p:ph type="title"/>
          </p:nvPr>
        </p:nvSpPr>
        <p:spPr>
          <a:xfrm>
            <a:off x="301752" y="274320"/>
            <a:ext cx="3959352" cy="1302166"/>
          </a:xfrm>
          <a:prstGeom prst="rect">
            <a:avLst/>
          </a:prstGeom>
          <a:noFill/>
          <a:ln>
            <a:noFill/>
          </a:ln>
        </p:spPr>
        <p:txBody>
          <a:bodyPr anchorCtr="0" anchor="b" bIns="45700" lIns="91425" spcFirstLastPara="1" rIns="91425" wrap="square" tIns="45700">
            <a:noAutofit/>
          </a:bodyPr>
          <a:lstStyle/>
          <a:p>
            <a:pPr indent="0" lvl="0" marL="0" rtl="0" algn="ctr">
              <a:spcBef>
                <a:spcPts val="0"/>
              </a:spcBef>
              <a:spcAft>
                <a:spcPts val="0"/>
              </a:spcAft>
              <a:buClr>
                <a:schemeClr val="lt1"/>
              </a:buClr>
              <a:buSzPts val="3600"/>
              <a:buFont typeface="Libre Baskerville"/>
              <a:buNone/>
            </a:pPr>
            <a:r>
              <a:rPr lang="en-US"/>
              <a:t>Take care of your needs. . . </a:t>
            </a:r>
            <a:endParaRPr/>
          </a:p>
        </p:txBody>
      </p:sp>
      <p:sp>
        <p:nvSpPr>
          <p:cNvPr id="133" name="Google Shape;133;p2"/>
          <p:cNvSpPr txBox="1"/>
          <p:nvPr>
            <p:ph idx="1" type="body"/>
          </p:nvPr>
        </p:nvSpPr>
        <p:spPr>
          <a:xfrm>
            <a:off x="301752" y="1700766"/>
            <a:ext cx="3959352" cy="665803"/>
          </a:xfrm>
          <a:prstGeom prst="rect">
            <a:avLst/>
          </a:prstGeom>
          <a:noFill/>
          <a:ln>
            <a:noFill/>
          </a:ln>
          <a:effectLst>
            <a:outerShdw blurRad="50800" rotWithShape="0" algn="tl" dir="2700000" dist="38100">
              <a:srgbClr val="000000">
                <a:alpha val="40000"/>
              </a:srgbClr>
            </a:outerShdw>
          </a:effectLst>
        </p:spPr>
        <p:txBody>
          <a:bodyPr anchorCtr="0" anchor="t" bIns="45700" lIns="91425" spcFirstLastPara="1" rIns="91425" wrap="square" tIns="45700">
            <a:normAutofit/>
          </a:bodyPr>
          <a:lstStyle/>
          <a:p>
            <a:pPr indent="-285750" lvl="0" marL="285750" rtl="0" algn="l">
              <a:lnSpc>
                <a:spcPct val="110000"/>
              </a:lnSpc>
              <a:spcBef>
                <a:spcPts val="0"/>
              </a:spcBef>
              <a:spcAft>
                <a:spcPts val="0"/>
              </a:spcAft>
              <a:buClr>
                <a:schemeClr val="lt1"/>
              </a:buClr>
              <a:buSzPts val="1800"/>
              <a:buFont typeface="Arial"/>
              <a:buChar char="•"/>
            </a:pPr>
            <a:r>
              <a:rPr lang="en-US"/>
              <a:t>Use hand signals for: </a:t>
            </a:r>
            <a:endParaRPr/>
          </a:p>
          <a:p>
            <a:pPr indent="0" lvl="1" marL="457200" rtl="0" algn="l">
              <a:spcBef>
                <a:spcPts val="600"/>
              </a:spcBef>
              <a:spcAft>
                <a:spcPts val="0"/>
              </a:spcAft>
              <a:buSzPts val="1200"/>
              <a:buNone/>
            </a:pPr>
            <a:r>
              <a:t/>
            </a:r>
            <a:endParaRPr>
              <a:solidFill>
                <a:srgbClr val="FCE56F"/>
              </a:solidFill>
            </a:endParaRPr>
          </a:p>
          <a:p>
            <a:pPr indent="0" lvl="1" marL="457200" rtl="0" algn="l">
              <a:spcBef>
                <a:spcPts val="600"/>
              </a:spcBef>
              <a:spcAft>
                <a:spcPts val="0"/>
              </a:spcAft>
              <a:buSzPts val="1200"/>
              <a:buNone/>
            </a:pPr>
            <a:r>
              <a:t/>
            </a:r>
            <a:endParaRPr>
              <a:solidFill>
                <a:srgbClr val="FCE56F"/>
              </a:solidFill>
            </a:endParaRPr>
          </a:p>
        </p:txBody>
      </p:sp>
      <p:pic>
        <p:nvPicPr>
          <p:cNvPr descr="wait-i-need-to-go-to-the-bathroom.jpg" id="134" name="Google Shape;134;p2"/>
          <p:cNvPicPr preferRelativeResize="0"/>
          <p:nvPr/>
        </p:nvPicPr>
        <p:blipFill rotWithShape="1">
          <a:blip r:embed="rId3">
            <a:alphaModFix/>
          </a:blip>
          <a:srcRect b="0" l="0" r="0" t="0"/>
          <a:stretch/>
        </p:blipFill>
        <p:spPr>
          <a:xfrm>
            <a:off x="4949918" y="274320"/>
            <a:ext cx="3804438" cy="2540194"/>
          </a:xfrm>
          <a:prstGeom prst="rect">
            <a:avLst/>
          </a:prstGeom>
          <a:noFill/>
          <a:ln>
            <a:noFill/>
          </a:ln>
        </p:spPr>
      </p:pic>
      <p:pic>
        <p:nvPicPr>
          <p:cNvPr descr="tissue.jpeg" id="135" name="Google Shape;135;p2"/>
          <p:cNvPicPr preferRelativeResize="0"/>
          <p:nvPr/>
        </p:nvPicPr>
        <p:blipFill rotWithShape="1">
          <a:blip r:embed="rId4">
            <a:alphaModFix/>
          </a:blip>
          <a:srcRect b="0" l="0" r="0" t="0"/>
          <a:stretch/>
        </p:blipFill>
        <p:spPr>
          <a:xfrm>
            <a:off x="4949918" y="3919557"/>
            <a:ext cx="3644900" cy="2235200"/>
          </a:xfrm>
          <a:prstGeom prst="rect">
            <a:avLst/>
          </a:prstGeom>
          <a:noFill/>
          <a:ln>
            <a:noFill/>
          </a:ln>
        </p:spPr>
      </p:pic>
      <p:sp>
        <p:nvSpPr>
          <p:cNvPr id="136" name="Google Shape;136;p2"/>
          <p:cNvSpPr txBox="1"/>
          <p:nvPr/>
        </p:nvSpPr>
        <p:spPr>
          <a:xfrm>
            <a:off x="301752" y="2389280"/>
            <a:ext cx="3959352" cy="1377028"/>
          </a:xfrm>
          <a:prstGeom prst="rect">
            <a:avLst/>
          </a:prstGeom>
          <a:noFill/>
          <a:ln>
            <a:noFill/>
          </a:ln>
          <a:effectLst>
            <a:outerShdw blurRad="50800" rotWithShape="0" algn="tl" dir="2700000" dist="38100">
              <a:srgbClr val="000000">
                <a:alpha val="40000"/>
              </a:srgbClr>
            </a:outerShdw>
          </a:effectLst>
        </p:spPr>
        <p:txBody>
          <a:bodyPr anchorCtr="0" anchor="t" bIns="45700" lIns="91425" spcFirstLastPara="1" rIns="91425" wrap="square" tIns="45700">
            <a:normAutofit/>
          </a:bodyPr>
          <a:lstStyle/>
          <a:p>
            <a:pPr indent="-285750" lvl="0" marL="285750" marR="0" rtl="0" algn="l">
              <a:lnSpc>
                <a:spcPct val="110000"/>
              </a:lnSpc>
              <a:spcBef>
                <a:spcPts val="0"/>
              </a:spcBef>
              <a:spcAft>
                <a:spcPts val="0"/>
              </a:spcAft>
              <a:buClr>
                <a:schemeClr val="lt1"/>
              </a:buClr>
              <a:buSzPts val="1800"/>
              <a:buFont typeface="Arial"/>
              <a:buChar char="•"/>
            </a:pPr>
            <a:r>
              <a:rPr b="0" i="0" lang="en-US" sz="1800" u="none" cap="none" strike="noStrike">
                <a:solidFill>
                  <a:schemeClr val="lt1"/>
                </a:solidFill>
                <a:latin typeface="Lustria"/>
                <a:ea typeface="Lustria"/>
                <a:cs typeface="Lustria"/>
                <a:sym typeface="Lustria"/>
              </a:rPr>
              <a:t>Restroom: </a:t>
            </a:r>
            <a:endParaRPr/>
          </a:p>
          <a:p>
            <a:pPr indent="-285750" lvl="1" marL="742950" marR="0" rtl="0" algn="l">
              <a:spcBef>
                <a:spcPts val="600"/>
              </a:spcBef>
              <a:spcAft>
                <a:spcPts val="0"/>
              </a:spcAft>
              <a:buClr>
                <a:srgbClr val="848484"/>
              </a:buClr>
              <a:buSzPts val="1200"/>
              <a:buFont typeface="Arial"/>
              <a:buChar char="•"/>
            </a:pPr>
            <a:r>
              <a:rPr b="0" i="0" lang="en-US" sz="1200" u="none" cap="none" strike="noStrike">
                <a:solidFill>
                  <a:srgbClr val="FCE56F"/>
                </a:solidFill>
                <a:latin typeface="Lustria"/>
                <a:ea typeface="Lustria"/>
                <a:cs typeface="Lustria"/>
                <a:sym typeface="Lustria"/>
              </a:rPr>
              <a:t>Get permission</a:t>
            </a:r>
            <a:endParaRPr b="0" i="0" sz="1200" u="none" cap="none" strike="noStrike">
              <a:solidFill>
                <a:srgbClr val="FCE56F"/>
              </a:solidFill>
              <a:latin typeface="Lustria"/>
              <a:ea typeface="Lustria"/>
              <a:cs typeface="Lustria"/>
              <a:sym typeface="Lustria"/>
            </a:endParaRPr>
          </a:p>
          <a:p>
            <a:pPr indent="-285750" lvl="1" marL="742950" marR="0" rtl="0" algn="l">
              <a:spcBef>
                <a:spcPts val="600"/>
              </a:spcBef>
              <a:spcAft>
                <a:spcPts val="0"/>
              </a:spcAft>
              <a:buClr>
                <a:srgbClr val="848484"/>
              </a:buClr>
              <a:buSzPts val="1200"/>
              <a:buFont typeface="Arial"/>
              <a:buChar char="•"/>
            </a:pPr>
            <a:r>
              <a:rPr lang="en-US" sz="1200">
                <a:solidFill>
                  <a:srgbClr val="FCE56F"/>
                </a:solidFill>
                <a:latin typeface="Lustria"/>
                <a:ea typeface="Lustria"/>
                <a:cs typeface="Lustria"/>
                <a:sym typeface="Lustria"/>
              </a:rPr>
              <a:t>Emergency Only</a:t>
            </a:r>
            <a:r>
              <a:rPr b="0" i="0" lang="en-US" sz="1200" u="none" cap="none" strike="noStrike">
                <a:solidFill>
                  <a:srgbClr val="FCE56F"/>
                </a:solidFill>
                <a:latin typeface="Lustria"/>
                <a:ea typeface="Lustria"/>
                <a:cs typeface="Lustria"/>
                <a:sym typeface="Lustria"/>
              </a:rPr>
              <a:t> </a:t>
            </a:r>
            <a:endParaRPr/>
          </a:p>
          <a:p>
            <a:pPr indent="0" lvl="0" marL="914400" marR="0" rtl="0" algn="l">
              <a:spcBef>
                <a:spcPts val="600"/>
              </a:spcBef>
              <a:spcAft>
                <a:spcPts val="0"/>
              </a:spcAft>
              <a:buNone/>
            </a:pPr>
            <a:r>
              <a:t/>
            </a:r>
            <a:endParaRPr/>
          </a:p>
          <a:p>
            <a:pPr indent="0" lvl="1" marL="457200" marR="0" rtl="0" algn="l">
              <a:spcBef>
                <a:spcPts val="600"/>
              </a:spcBef>
              <a:spcAft>
                <a:spcPts val="0"/>
              </a:spcAft>
              <a:buClr>
                <a:srgbClr val="848484"/>
              </a:buClr>
              <a:buSzPts val="1200"/>
              <a:buFont typeface="Lustria"/>
              <a:buNone/>
            </a:pPr>
            <a:r>
              <a:t/>
            </a:r>
            <a:endParaRPr b="0" i="0" sz="1200" u="none" cap="none" strike="noStrike">
              <a:solidFill>
                <a:srgbClr val="FCE56F"/>
              </a:solidFill>
              <a:latin typeface="Lustria"/>
              <a:ea typeface="Lustria"/>
              <a:cs typeface="Lustria"/>
              <a:sym typeface="Lustria"/>
            </a:endParaRPr>
          </a:p>
          <a:p>
            <a:pPr indent="0" lvl="1" marL="457200" marR="0" rtl="0" algn="l">
              <a:spcBef>
                <a:spcPts val="600"/>
              </a:spcBef>
              <a:spcAft>
                <a:spcPts val="0"/>
              </a:spcAft>
              <a:buClr>
                <a:srgbClr val="848484"/>
              </a:buClr>
              <a:buSzPts val="1200"/>
              <a:buFont typeface="Lustria"/>
              <a:buNone/>
            </a:pPr>
            <a:r>
              <a:t/>
            </a:r>
            <a:endParaRPr b="0" i="0" sz="1200" u="none" cap="none" strike="noStrike">
              <a:solidFill>
                <a:srgbClr val="FCE56F"/>
              </a:solidFill>
              <a:latin typeface="Lustria"/>
              <a:ea typeface="Lustria"/>
              <a:cs typeface="Lustria"/>
              <a:sym typeface="Lustria"/>
            </a:endParaRPr>
          </a:p>
        </p:txBody>
      </p:sp>
      <p:pic>
        <p:nvPicPr>
          <p:cNvPr id="137" name="Google Shape;137;p2"/>
          <p:cNvPicPr preferRelativeResize="0"/>
          <p:nvPr/>
        </p:nvPicPr>
        <p:blipFill rotWithShape="1">
          <a:blip r:embed="rId5">
            <a:alphaModFix/>
          </a:blip>
          <a:srcRect b="0" l="0" r="0" t="0"/>
          <a:stretch/>
        </p:blipFill>
        <p:spPr>
          <a:xfrm>
            <a:off x="2592420" y="2389280"/>
            <a:ext cx="509056" cy="509056"/>
          </a:xfrm>
          <a:prstGeom prst="rect">
            <a:avLst/>
          </a:prstGeom>
          <a:noFill/>
          <a:ln>
            <a:noFill/>
          </a:ln>
        </p:spPr>
      </p:pic>
      <p:sp>
        <p:nvSpPr>
          <p:cNvPr id="138" name="Google Shape;138;p2"/>
          <p:cNvSpPr txBox="1"/>
          <p:nvPr/>
        </p:nvSpPr>
        <p:spPr>
          <a:xfrm>
            <a:off x="355502" y="3382970"/>
            <a:ext cx="3959400" cy="842700"/>
          </a:xfrm>
          <a:prstGeom prst="rect">
            <a:avLst/>
          </a:prstGeom>
          <a:noFill/>
          <a:ln>
            <a:noFill/>
          </a:ln>
          <a:effectLst>
            <a:outerShdw blurRad="50800" rotWithShape="0" algn="tl" dir="2700000" dist="38100">
              <a:srgbClr val="000000">
                <a:alpha val="40000"/>
              </a:srgbClr>
            </a:outerShdw>
          </a:effectLst>
        </p:spPr>
        <p:txBody>
          <a:bodyPr anchorCtr="0" anchor="t" bIns="45700" lIns="91425" spcFirstLastPara="1" rIns="91425" wrap="square" tIns="45700">
            <a:normAutofit/>
          </a:bodyPr>
          <a:lstStyle/>
          <a:p>
            <a:pPr indent="-285750" lvl="0" marL="285750" marR="0" rtl="0" algn="l">
              <a:lnSpc>
                <a:spcPct val="110000"/>
              </a:lnSpc>
              <a:spcBef>
                <a:spcPts val="0"/>
              </a:spcBef>
              <a:spcAft>
                <a:spcPts val="0"/>
              </a:spcAft>
              <a:buClr>
                <a:schemeClr val="lt1"/>
              </a:buClr>
              <a:buSzPts val="1800"/>
              <a:buFont typeface="Arial"/>
              <a:buChar char="•"/>
            </a:pPr>
            <a:r>
              <a:rPr b="0" i="0" lang="en-US" sz="1800" u="none" cap="none" strike="noStrike">
                <a:solidFill>
                  <a:schemeClr val="lt1"/>
                </a:solidFill>
                <a:latin typeface="Lustria"/>
                <a:ea typeface="Lustria"/>
                <a:cs typeface="Lustria"/>
                <a:sym typeface="Lustria"/>
              </a:rPr>
              <a:t>Locker:   </a:t>
            </a:r>
            <a:endParaRPr/>
          </a:p>
          <a:p>
            <a:pPr indent="-285750" lvl="1" marL="742950" marR="0" rtl="0" algn="l">
              <a:spcBef>
                <a:spcPts val="600"/>
              </a:spcBef>
              <a:spcAft>
                <a:spcPts val="0"/>
              </a:spcAft>
              <a:buClr>
                <a:srgbClr val="848484"/>
              </a:buClr>
              <a:buSzPts val="1200"/>
              <a:buFont typeface="Arial"/>
              <a:buChar char="•"/>
            </a:pPr>
            <a:r>
              <a:rPr b="0" i="0" lang="en-US" sz="1200" u="none" cap="none" strike="noStrike">
                <a:solidFill>
                  <a:srgbClr val="FCE56F"/>
                </a:solidFill>
                <a:latin typeface="Lustria"/>
                <a:ea typeface="Lustria"/>
                <a:cs typeface="Lustria"/>
                <a:sym typeface="Lustria"/>
              </a:rPr>
              <a:t>Get permission</a:t>
            </a:r>
            <a:endParaRPr b="0" i="0" sz="1200" u="none" cap="none" strike="noStrike">
              <a:solidFill>
                <a:srgbClr val="FCE56F"/>
              </a:solidFill>
              <a:latin typeface="Lustria"/>
              <a:ea typeface="Lustria"/>
              <a:cs typeface="Lustria"/>
              <a:sym typeface="Lustria"/>
            </a:endParaRPr>
          </a:p>
          <a:p>
            <a:pPr indent="-285750" lvl="1" marL="742950" marR="0" rtl="0" algn="l">
              <a:spcBef>
                <a:spcPts val="600"/>
              </a:spcBef>
              <a:spcAft>
                <a:spcPts val="0"/>
              </a:spcAft>
              <a:buClr>
                <a:srgbClr val="FCE56F"/>
              </a:buClr>
              <a:buSzPts val="1200"/>
              <a:buFont typeface="Lustria"/>
              <a:buChar char="•"/>
            </a:pPr>
            <a:r>
              <a:rPr lang="en-US" sz="1200">
                <a:solidFill>
                  <a:srgbClr val="FCE56F"/>
                </a:solidFill>
                <a:latin typeface="Lustria"/>
                <a:ea typeface="Lustria"/>
                <a:cs typeface="Lustria"/>
                <a:sym typeface="Lustria"/>
              </a:rPr>
              <a:t>Emergency Only</a:t>
            </a:r>
            <a:endParaRPr sz="1200">
              <a:solidFill>
                <a:srgbClr val="FCE56F"/>
              </a:solidFill>
              <a:latin typeface="Lustria"/>
              <a:ea typeface="Lustria"/>
              <a:cs typeface="Lustria"/>
              <a:sym typeface="Lustria"/>
            </a:endParaRPr>
          </a:p>
          <a:p>
            <a:pPr indent="0" lvl="1" marL="457200" marR="0" rtl="0" algn="l">
              <a:spcBef>
                <a:spcPts val="600"/>
              </a:spcBef>
              <a:spcAft>
                <a:spcPts val="0"/>
              </a:spcAft>
              <a:buClr>
                <a:srgbClr val="848484"/>
              </a:buClr>
              <a:buSzPts val="1200"/>
              <a:buFont typeface="Lustria"/>
              <a:buNone/>
            </a:pPr>
            <a:r>
              <a:t/>
            </a:r>
            <a:endParaRPr b="0" i="0" sz="1200" u="none" cap="none" strike="noStrike">
              <a:solidFill>
                <a:srgbClr val="FCE56F"/>
              </a:solidFill>
              <a:latin typeface="Lustria"/>
              <a:ea typeface="Lustria"/>
              <a:cs typeface="Lustria"/>
              <a:sym typeface="Lustria"/>
            </a:endParaRPr>
          </a:p>
        </p:txBody>
      </p:sp>
      <p:pic>
        <p:nvPicPr>
          <p:cNvPr descr="lockerfingers.jpg" id="139" name="Google Shape;139;p2"/>
          <p:cNvPicPr preferRelativeResize="0"/>
          <p:nvPr/>
        </p:nvPicPr>
        <p:blipFill rotWithShape="1">
          <a:blip r:embed="rId6">
            <a:alphaModFix/>
          </a:blip>
          <a:srcRect b="0" l="0" r="0" t="0"/>
          <a:stretch/>
        </p:blipFill>
        <p:spPr>
          <a:xfrm>
            <a:off x="2764395" y="3428994"/>
            <a:ext cx="502791" cy="490802"/>
          </a:xfrm>
          <a:prstGeom prst="rect">
            <a:avLst/>
          </a:prstGeom>
          <a:noFill/>
          <a:ln>
            <a:noFill/>
          </a:ln>
        </p:spPr>
      </p:pic>
      <p:sp>
        <p:nvSpPr>
          <p:cNvPr id="140" name="Google Shape;140;p2"/>
          <p:cNvSpPr txBox="1"/>
          <p:nvPr/>
        </p:nvSpPr>
        <p:spPr>
          <a:xfrm>
            <a:off x="226527" y="4225670"/>
            <a:ext cx="3959400" cy="842700"/>
          </a:xfrm>
          <a:prstGeom prst="rect">
            <a:avLst/>
          </a:prstGeom>
          <a:noFill/>
          <a:ln>
            <a:noFill/>
          </a:ln>
          <a:effectLst>
            <a:outerShdw blurRad="50800" rotWithShape="0" algn="tl" dir="2700000" dist="38100">
              <a:srgbClr val="000000">
                <a:alpha val="40000"/>
              </a:srgbClr>
            </a:outerShdw>
          </a:effectLst>
        </p:spPr>
        <p:txBody>
          <a:bodyPr anchorCtr="0" anchor="t" bIns="45700" lIns="91425" spcFirstLastPara="1" rIns="91425" wrap="square" tIns="45700">
            <a:normAutofit/>
          </a:bodyPr>
          <a:lstStyle/>
          <a:p>
            <a:pPr indent="-285750" lvl="0" marL="285750" marR="0" rtl="0" algn="l">
              <a:lnSpc>
                <a:spcPct val="110000"/>
              </a:lnSpc>
              <a:spcBef>
                <a:spcPts val="0"/>
              </a:spcBef>
              <a:spcAft>
                <a:spcPts val="0"/>
              </a:spcAft>
              <a:buClr>
                <a:schemeClr val="lt1"/>
              </a:buClr>
              <a:buSzPts val="1800"/>
              <a:buFont typeface="Arial"/>
              <a:buChar char="•"/>
            </a:pPr>
            <a:r>
              <a:rPr b="0" i="0" lang="en-US" sz="1800" u="none" cap="none" strike="noStrike">
                <a:solidFill>
                  <a:schemeClr val="lt1"/>
                </a:solidFill>
                <a:latin typeface="Lustria"/>
                <a:ea typeface="Lustria"/>
                <a:cs typeface="Lustria"/>
                <a:sym typeface="Lustria"/>
              </a:rPr>
              <a:t>ALL</a:t>
            </a:r>
            <a:r>
              <a:rPr lang="en-US" sz="1800">
                <a:solidFill>
                  <a:schemeClr val="lt1"/>
                </a:solidFill>
                <a:latin typeface="Lustria"/>
                <a:ea typeface="Lustria"/>
                <a:cs typeface="Lustria"/>
                <a:sym typeface="Lustria"/>
              </a:rPr>
              <a:t> issues interrupting class will not be granted unless it’s an emergency situation. </a:t>
            </a:r>
            <a:endParaRPr sz="1800">
              <a:solidFill>
                <a:schemeClr val="lt1"/>
              </a:solidFill>
              <a:latin typeface="Lustria"/>
              <a:ea typeface="Lustria"/>
              <a:cs typeface="Lustria"/>
              <a:sym typeface="Lustria"/>
            </a:endParaRPr>
          </a:p>
          <a:p>
            <a:pPr indent="0" lvl="0" marL="457200" marR="0" rtl="0" algn="l">
              <a:lnSpc>
                <a:spcPct val="110000"/>
              </a:lnSpc>
              <a:spcBef>
                <a:spcPts val="0"/>
              </a:spcBef>
              <a:spcAft>
                <a:spcPts val="0"/>
              </a:spcAft>
              <a:buNone/>
            </a:pPr>
            <a:r>
              <a:rPr lang="en-US" sz="1800">
                <a:solidFill>
                  <a:schemeClr val="lt1"/>
                </a:solidFill>
                <a:latin typeface="Lustria"/>
                <a:ea typeface="Lustria"/>
                <a:cs typeface="Lustria"/>
                <a:sym typeface="Lustria"/>
              </a:rPr>
              <a:t> </a:t>
            </a:r>
            <a:endParaRPr sz="1800">
              <a:solidFill>
                <a:schemeClr val="lt1"/>
              </a:solidFill>
              <a:latin typeface="Lustria"/>
              <a:ea typeface="Lustria"/>
              <a:cs typeface="Lustria"/>
              <a:sym typeface="Lustria"/>
            </a:endParaRPr>
          </a:p>
          <a:p>
            <a:pPr indent="-285750" lvl="0" marL="285750" marR="0" rtl="0" algn="l">
              <a:lnSpc>
                <a:spcPct val="110000"/>
              </a:lnSpc>
              <a:spcBef>
                <a:spcPts val="0"/>
              </a:spcBef>
              <a:spcAft>
                <a:spcPts val="0"/>
              </a:spcAft>
              <a:buClr>
                <a:schemeClr val="lt1"/>
              </a:buClr>
              <a:buSzPts val="1800"/>
              <a:buFont typeface="Lustria"/>
              <a:buChar char="•"/>
            </a:pPr>
            <a:r>
              <a:rPr lang="en-US" sz="1800">
                <a:solidFill>
                  <a:schemeClr val="lt1"/>
                </a:solidFill>
                <a:latin typeface="Lustria"/>
                <a:ea typeface="Lustria"/>
                <a:cs typeface="Lustria"/>
                <a:sym typeface="Lustria"/>
              </a:rPr>
              <a:t>Take care of </a:t>
            </a:r>
            <a:r>
              <a:rPr lang="en-US" sz="1800">
                <a:solidFill>
                  <a:schemeClr val="lt1"/>
                </a:solidFill>
                <a:latin typeface="Lustria"/>
                <a:ea typeface="Lustria"/>
                <a:cs typeface="Lustria"/>
                <a:sym typeface="Lustria"/>
              </a:rPr>
              <a:t>business</a:t>
            </a:r>
            <a:r>
              <a:rPr lang="en-US" sz="1800">
                <a:solidFill>
                  <a:schemeClr val="lt1"/>
                </a:solidFill>
                <a:latin typeface="Lustria"/>
                <a:ea typeface="Lustria"/>
                <a:cs typeface="Lustria"/>
                <a:sym typeface="Lustria"/>
              </a:rPr>
              <a:t>  BEFORE class.</a:t>
            </a:r>
            <a:endParaRPr sz="1800">
              <a:solidFill>
                <a:schemeClr val="lt1"/>
              </a:solidFill>
              <a:latin typeface="Lustria"/>
              <a:ea typeface="Lustria"/>
              <a:cs typeface="Lustria"/>
              <a:sym typeface="Lustria"/>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8" name="Shape 268"/>
        <p:cNvGrpSpPr/>
        <p:nvPr/>
      </p:nvGrpSpPr>
      <p:grpSpPr>
        <a:xfrm>
          <a:off x="0" y="0"/>
          <a:ext cx="0" cy="0"/>
          <a:chOff x="0" y="0"/>
          <a:chExt cx="0" cy="0"/>
        </a:xfrm>
      </p:grpSpPr>
      <p:sp>
        <p:nvSpPr>
          <p:cNvPr id="269" name="Google Shape;269;p20"/>
          <p:cNvSpPr txBox="1"/>
          <p:nvPr>
            <p:ph type="title"/>
          </p:nvPr>
        </p:nvSpPr>
        <p:spPr>
          <a:xfrm>
            <a:off x="96750" y="611975"/>
            <a:ext cx="4407300" cy="964500"/>
          </a:xfrm>
          <a:prstGeom prst="rect">
            <a:avLst/>
          </a:prstGeom>
          <a:noFill/>
          <a:ln>
            <a:noFill/>
          </a:ln>
        </p:spPr>
        <p:txBody>
          <a:bodyPr anchorCtr="0" anchor="b" bIns="45700" lIns="91425" spcFirstLastPara="1" rIns="91425" wrap="square" tIns="45700">
            <a:noAutofit/>
          </a:bodyPr>
          <a:lstStyle/>
          <a:p>
            <a:pPr indent="0" lvl="0" marL="0" rtl="0" algn="ctr">
              <a:spcBef>
                <a:spcPts val="0"/>
              </a:spcBef>
              <a:spcAft>
                <a:spcPts val="0"/>
              </a:spcAft>
              <a:buClr>
                <a:schemeClr val="lt1"/>
              </a:buClr>
              <a:buSzPts val="3600"/>
              <a:buFont typeface="Libre Baskerville"/>
              <a:buNone/>
            </a:pPr>
            <a:r>
              <a:rPr lang="en-US"/>
              <a:t>Emergency </a:t>
            </a:r>
            <a:br>
              <a:rPr lang="en-US"/>
            </a:br>
            <a:r>
              <a:rPr lang="en-US"/>
              <a:t>Drills. . . </a:t>
            </a:r>
            <a:endParaRPr/>
          </a:p>
        </p:txBody>
      </p:sp>
      <p:sp>
        <p:nvSpPr>
          <p:cNvPr id="270" name="Google Shape;270;p20"/>
          <p:cNvSpPr txBox="1"/>
          <p:nvPr>
            <p:ph idx="1" type="body"/>
          </p:nvPr>
        </p:nvSpPr>
        <p:spPr>
          <a:xfrm>
            <a:off x="320727" y="1576465"/>
            <a:ext cx="3959400" cy="4947600"/>
          </a:xfrm>
          <a:prstGeom prst="rect">
            <a:avLst/>
          </a:prstGeom>
          <a:noFill/>
          <a:ln>
            <a:noFill/>
          </a:ln>
          <a:effectLst>
            <a:outerShdw blurRad="50800" rotWithShape="0" algn="tl" dir="2700000" dist="38100">
              <a:srgbClr val="000000">
                <a:alpha val="40000"/>
              </a:srgbClr>
            </a:outerShdw>
          </a:effectLst>
        </p:spPr>
        <p:txBody>
          <a:bodyPr anchorCtr="0" anchor="t" bIns="45700" lIns="91425" spcFirstLastPara="1" rIns="91425" wrap="square" tIns="45700">
            <a:normAutofit/>
          </a:bodyPr>
          <a:lstStyle/>
          <a:p>
            <a:pPr indent="-285750" lvl="0" marL="285750" rtl="0" algn="l">
              <a:lnSpc>
                <a:spcPct val="110000"/>
              </a:lnSpc>
              <a:spcBef>
                <a:spcPts val="0"/>
              </a:spcBef>
              <a:spcAft>
                <a:spcPts val="0"/>
              </a:spcAft>
              <a:buClr>
                <a:srgbClr val="CCFFCC"/>
              </a:buClr>
              <a:buSzPts val="1800"/>
              <a:buFont typeface="Arial"/>
              <a:buChar char="•"/>
            </a:pPr>
            <a:r>
              <a:rPr b="1" lang="en-US">
                <a:solidFill>
                  <a:srgbClr val="CCFFCC"/>
                </a:solidFill>
              </a:rPr>
              <a:t>FOLLOW DIRECTIONS </a:t>
            </a:r>
            <a:endParaRPr/>
          </a:p>
          <a:p>
            <a:pPr indent="-285750" lvl="0" marL="285750" rtl="0" algn="l">
              <a:lnSpc>
                <a:spcPct val="110000"/>
              </a:lnSpc>
              <a:spcBef>
                <a:spcPts val="600"/>
              </a:spcBef>
              <a:spcAft>
                <a:spcPts val="0"/>
              </a:spcAft>
              <a:buClr>
                <a:srgbClr val="CCFFCC"/>
              </a:buClr>
              <a:buSzPts val="1800"/>
              <a:buFont typeface="Arial"/>
              <a:buChar char="•"/>
            </a:pPr>
            <a:r>
              <a:rPr b="1" lang="en-US">
                <a:solidFill>
                  <a:srgbClr val="CCFFCC"/>
                </a:solidFill>
              </a:rPr>
              <a:t>Move QUICKLY but within CONTROL. </a:t>
            </a:r>
            <a:endParaRPr b="1">
              <a:solidFill>
                <a:srgbClr val="CCFFCC"/>
              </a:solidFill>
            </a:endParaRPr>
          </a:p>
          <a:p>
            <a:pPr indent="-285750" lvl="0" marL="285750" rtl="0" algn="l">
              <a:lnSpc>
                <a:spcPct val="110000"/>
              </a:lnSpc>
              <a:spcBef>
                <a:spcPts val="600"/>
              </a:spcBef>
              <a:spcAft>
                <a:spcPts val="0"/>
              </a:spcAft>
              <a:buClr>
                <a:srgbClr val="CCFFCC"/>
              </a:buClr>
              <a:buSzPts val="1800"/>
              <a:buFont typeface="Arial"/>
              <a:buChar char="•"/>
            </a:pPr>
            <a:r>
              <a:rPr b="1" lang="en-US">
                <a:solidFill>
                  <a:srgbClr val="FFFF00"/>
                </a:solidFill>
              </a:rPr>
              <a:t>SILENT</a:t>
            </a:r>
            <a:r>
              <a:rPr b="1" lang="en-US">
                <a:solidFill>
                  <a:srgbClr val="CCFFCC"/>
                </a:solidFill>
              </a:rPr>
              <a:t> AT ALL TIMES</a:t>
            </a:r>
            <a:endParaRPr/>
          </a:p>
          <a:p>
            <a:pPr indent="0" lvl="0" marL="0" rtl="0" algn="l">
              <a:lnSpc>
                <a:spcPct val="110000"/>
              </a:lnSpc>
              <a:spcBef>
                <a:spcPts val="600"/>
              </a:spcBef>
              <a:spcAft>
                <a:spcPts val="0"/>
              </a:spcAft>
              <a:buClr>
                <a:srgbClr val="CCFFCC"/>
              </a:buClr>
              <a:buSzPts val="1800"/>
              <a:buNone/>
            </a:pPr>
            <a:r>
              <a:rPr b="1" lang="en-US">
                <a:solidFill>
                  <a:srgbClr val="CCFFCC"/>
                </a:solidFill>
              </a:rPr>
              <a:t>  (REGARDLESS of what anyone else may be doing. . . )</a:t>
            </a:r>
            <a:endParaRPr/>
          </a:p>
          <a:p>
            <a:pPr indent="0" lvl="0" marL="0" rtl="0" algn="l">
              <a:lnSpc>
                <a:spcPct val="110000"/>
              </a:lnSpc>
              <a:spcBef>
                <a:spcPts val="600"/>
              </a:spcBef>
              <a:spcAft>
                <a:spcPts val="0"/>
              </a:spcAft>
              <a:buClr>
                <a:schemeClr val="lt1"/>
              </a:buClr>
              <a:buSzPts val="1800"/>
              <a:buNone/>
            </a:pPr>
            <a:r>
              <a:t/>
            </a:r>
            <a:endParaRPr b="1">
              <a:solidFill>
                <a:srgbClr val="CCFFCC"/>
              </a:solidFill>
            </a:endParaRPr>
          </a:p>
          <a:p>
            <a:pPr indent="0" lvl="0" marL="0" rtl="0" algn="l">
              <a:lnSpc>
                <a:spcPct val="110000"/>
              </a:lnSpc>
              <a:spcBef>
                <a:spcPts val="600"/>
              </a:spcBef>
              <a:spcAft>
                <a:spcPts val="0"/>
              </a:spcAft>
              <a:buClr>
                <a:srgbClr val="CCFFCC"/>
              </a:buClr>
              <a:buSzPts val="1800"/>
              <a:buNone/>
            </a:pPr>
            <a:r>
              <a:rPr b="1" lang="en-US">
                <a:solidFill>
                  <a:srgbClr val="CCFFCC"/>
                </a:solidFill>
              </a:rPr>
              <a:t>Emergency drills are there to TRAIN us for EMERGENCIES like fire, tornado, or lock down situations.  These situations are SERIOUS, and we need to train correctly for them or we won’t know what to do when the time REALLY comes.  </a:t>
            </a:r>
            <a:endParaRPr b="1">
              <a:solidFill>
                <a:srgbClr val="CCFFCC"/>
              </a:solidFill>
            </a:endParaRPr>
          </a:p>
          <a:p>
            <a:pPr indent="-171450" lvl="0" marL="285750" rtl="0" algn="l">
              <a:lnSpc>
                <a:spcPct val="110000"/>
              </a:lnSpc>
              <a:spcBef>
                <a:spcPts val="600"/>
              </a:spcBef>
              <a:spcAft>
                <a:spcPts val="0"/>
              </a:spcAft>
              <a:buClr>
                <a:schemeClr val="lt1"/>
              </a:buClr>
              <a:buSzPts val="1800"/>
              <a:buFont typeface="Arial"/>
              <a:buNone/>
            </a:pPr>
            <a:r>
              <a:t/>
            </a:r>
            <a:endParaRPr>
              <a:solidFill>
                <a:srgbClr val="FAE673"/>
              </a:solidFill>
            </a:endParaRPr>
          </a:p>
          <a:p>
            <a:pPr indent="0" lvl="1" marL="457200" rtl="0" algn="l">
              <a:spcBef>
                <a:spcPts val="600"/>
              </a:spcBef>
              <a:spcAft>
                <a:spcPts val="0"/>
              </a:spcAft>
              <a:buSzPts val="1200"/>
              <a:buNone/>
            </a:pPr>
            <a:r>
              <a:t/>
            </a:r>
            <a:endParaRPr>
              <a:solidFill>
                <a:srgbClr val="FAE673"/>
              </a:solidFill>
            </a:endParaRPr>
          </a:p>
          <a:p>
            <a:pPr indent="-171450" lvl="0" marL="285750" rtl="0" algn="l">
              <a:lnSpc>
                <a:spcPct val="110000"/>
              </a:lnSpc>
              <a:spcBef>
                <a:spcPts val="600"/>
              </a:spcBef>
              <a:spcAft>
                <a:spcPts val="0"/>
              </a:spcAft>
              <a:buClr>
                <a:schemeClr val="lt1"/>
              </a:buClr>
              <a:buSzPts val="1800"/>
              <a:buFont typeface="Arial"/>
              <a:buNone/>
            </a:pPr>
            <a:r>
              <a:t/>
            </a:r>
            <a:endParaRPr/>
          </a:p>
          <a:p>
            <a:pPr indent="0" lvl="1" marL="457200" rtl="0" algn="l">
              <a:spcBef>
                <a:spcPts val="600"/>
              </a:spcBef>
              <a:spcAft>
                <a:spcPts val="0"/>
              </a:spcAft>
              <a:buSzPts val="1200"/>
              <a:buNone/>
            </a:pPr>
            <a:r>
              <a:t/>
            </a:r>
            <a:endParaRPr>
              <a:solidFill>
                <a:srgbClr val="FCE56F"/>
              </a:solidFill>
            </a:endParaRPr>
          </a:p>
          <a:p>
            <a:pPr indent="0" lvl="1" marL="457200" rtl="0" algn="l">
              <a:spcBef>
                <a:spcPts val="600"/>
              </a:spcBef>
              <a:spcAft>
                <a:spcPts val="0"/>
              </a:spcAft>
              <a:buSzPts val="1200"/>
              <a:buNone/>
            </a:pPr>
            <a:r>
              <a:t/>
            </a:r>
            <a:endParaRPr>
              <a:solidFill>
                <a:srgbClr val="FCE56F"/>
              </a:solidFill>
            </a:endParaRPr>
          </a:p>
        </p:txBody>
      </p:sp>
      <p:pic>
        <p:nvPicPr>
          <p:cNvPr descr="stay calm.jpeg" id="271" name="Google Shape;271;p20"/>
          <p:cNvPicPr preferRelativeResize="0"/>
          <p:nvPr/>
        </p:nvPicPr>
        <p:blipFill rotWithShape="1">
          <a:blip r:embed="rId3">
            <a:alphaModFix/>
          </a:blip>
          <a:srcRect b="0" l="0" r="0" t="0"/>
          <a:stretch/>
        </p:blipFill>
        <p:spPr>
          <a:xfrm>
            <a:off x="4565650" y="1202524"/>
            <a:ext cx="4503872" cy="3658247"/>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70">
                                            <p:txEl>
                                              <p:pRg end="0" st="0"/>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70">
                                            <p:txEl>
                                              <p:pRg end="1" st="1"/>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70">
                                            <p:txEl>
                                              <p:pRg end="2" st="2"/>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70">
                                            <p:txEl>
                                              <p:pRg end="3" st="3"/>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70">
                                            <p:txEl>
                                              <p:pRg end="4" st="4"/>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70">
                                            <p:txEl>
                                              <p:pRg end="5" st="5"/>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70">
                                            <p:txEl>
                                              <p:pRg end="6" st="6"/>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70">
                                            <p:txEl>
                                              <p:pRg end="7" st="7"/>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70">
                                            <p:txEl>
                                              <p:pRg end="8" st="8"/>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70">
                                            <p:txEl>
                                              <p:pRg end="9" st="9"/>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70">
                                            <p:txEl>
                                              <p:pRg end="10" st="10"/>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4" name="Shape 144"/>
        <p:cNvGrpSpPr/>
        <p:nvPr/>
      </p:nvGrpSpPr>
      <p:grpSpPr>
        <a:xfrm>
          <a:off x="0" y="0"/>
          <a:ext cx="0" cy="0"/>
          <a:chOff x="0" y="0"/>
          <a:chExt cx="0" cy="0"/>
        </a:xfrm>
      </p:grpSpPr>
      <p:sp>
        <p:nvSpPr>
          <p:cNvPr id="145" name="Google Shape;145;p3"/>
          <p:cNvSpPr txBox="1"/>
          <p:nvPr>
            <p:ph type="title"/>
          </p:nvPr>
        </p:nvSpPr>
        <p:spPr>
          <a:xfrm>
            <a:off x="301752" y="274320"/>
            <a:ext cx="3959352" cy="1302166"/>
          </a:xfrm>
          <a:prstGeom prst="rect">
            <a:avLst/>
          </a:prstGeom>
          <a:noFill/>
          <a:ln>
            <a:noFill/>
          </a:ln>
        </p:spPr>
        <p:txBody>
          <a:bodyPr anchorCtr="0" anchor="b" bIns="45700" lIns="91425" spcFirstLastPara="1" rIns="91425" wrap="square" tIns="45700">
            <a:noAutofit/>
          </a:bodyPr>
          <a:lstStyle/>
          <a:p>
            <a:pPr indent="0" lvl="0" marL="0" rtl="0" algn="ctr">
              <a:spcBef>
                <a:spcPts val="0"/>
              </a:spcBef>
              <a:spcAft>
                <a:spcPts val="0"/>
              </a:spcAft>
              <a:buClr>
                <a:schemeClr val="lt1"/>
              </a:buClr>
              <a:buSzPts val="3600"/>
              <a:buFont typeface="Libre Baskerville"/>
              <a:buNone/>
            </a:pPr>
            <a:r>
              <a:rPr lang="en-US"/>
              <a:t>I need your attention. . . </a:t>
            </a:r>
            <a:endParaRPr/>
          </a:p>
        </p:txBody>
      </p:sp>
      <p:sp>
        <p:nvSpPr>
          <p:cNvPr id="146" name="Google Shape;146;p3"/>
          <p:cNvSpPr txBox="1"/>
          <p:nvPr>
            <p:ph idx="1" type="body"/>
          </p:nvPr>
        </p:nvSpPr>
        <p:spPr>
          <a:xfrm>
            <a:off x="301752" y="1700765"/>
            <a:ext cx="3959352" cy="4495531"/>
          </a:xfrm>
          <a:prstGeom prst="rect">
            <a:avLst/>
          </a:prstGeom>
          <a:noFill/>
          <a:ln>
            <a:noFill/>
          </a:ln>
          <a:effectLst>
            <a:outerShdw blurRad="50800" rotWithShape="0" algn="tl" dir="2700000" dist="38100">
              <a:srgbClr val="000000">
                <a:alpha val="40000"/>
              </a:srgbClr>
            </a:outerShdw>
          </a:effectLst>
        </p:spPr>
        <p:txBody>
          <a:bodyPr anchorCtr="0" anchor="t" bIns="45700" lIns="91425" spcFirstLastPara="1" rIns="91425" wrap="square" tIns="45700">
            <a:normAutofit/>
          </a:bodyPr>
          <a:lstStyle/>
          <a:p>
            <a:pPr indent="-285750" lvl="0" marL="285750" rtl="0" algn="l">
              <a:lnSpc>
                <a:spcPct val="110000"/>
              </a:lnSpc>
              <a:spcBef>
                <a:spcPts val="0"/>
              </a:spcBef>
              <a:spcAft>
                <a:spcPts val="0"/>
              </a:spcAft>
              <a:buClr>
                <a:schemeClr val="lt1"/>
              </a:buClr>
              <a:buSzPts val="1800"/>
              <a:buFont typeface="Arial"/>
              <a:buChar char="•"/>
            </a:pPr>
            <a:r>
              <a:rPr lang="en-US"/>
              <a:t>LISTEN for the “clap pattern” . . </a:t>
            </a:r>
            <a:endParaRPr/>
          </a:p>
          <a:p>
            <a:pPr indent="-285750" lvl="0" marL="285750" rtl="0" algn="l">
              <a:lnSpc>
                <a:spcPct val="110000"/>
              </a:lnSpc>
              <a:spcBef>
                <a:spcPts val="0"/>
              </a:spcBef>
              <a:spcAft>
                <a:spcPts val="0"/>
              </a:spcAft>
              <a:buClr>
                <a:schemeClr val="lt1"/>
              </a:buClr>
              <a:buSzPts val="1800"/>
              <a:buFont typeface="Arial"/>
              <a:buChar char="•"/>
            </a:pPr>
            <a:r>
              <a:rPr lang="en-US"/>
              <a:t>You REPEAT the pattern and listen for a 2nd, if needed.</a:t>
            </a:r>
            <a:endParaRPr/>
          </a:p>
          <a:p>
            <a:pPr indent="-171450" lvl="0" marL="285750" rtl="0" algn="l">
              <a:lnSpc>
                <a:spcPct val="110000"/>
              </a:lnSpc>
              <a:spcBef>
                <a:spcPts val="600"/>
              </a:spcBef>
              <a:spcAft>
                <a:spcPts val="0"/>
              </a:spcAft>
              <a:buClr>
                <a:schemeClr val="lt1"/>
              </a:buClr>
              <a:buSzPts val="1800"/>
              <a:buFont typeface="Arial"/>
              <a:buNone/>
            </a:pPr>
            <a:r>
              <a:t/>
            </a:r>
            <a:endParaRPr/>
          </a:p>
          <a:p>
            <a:pPr indent="-285750" lvl="0" marL="285750" rtl="0" algn="l">
              <a:lnSpc>
                <a:spcPct val="110000"/>
              </a:lnSpc>
              <a:spcBef>
                <a:spcPts val="600"/>
              </a:spcBef>
              <a:spcAft>
                <a:spcPts val="0"/>
              </a:spcAft>
              <a:buClr>
                <a:schemeClr val="lt1"/>
              </a:buClr>
              <a:buSzPts val="1800"/>
              <a:buFont typeface="Arial"/>
              <a:buChar char="•"/>
            </a:pPr>
            <a:r>
              <a:rPr lang="en-US"/>
              <a:t>FACE ME</a:t>
            </a:r>
            <a:endParaRPr/>
          </a:p>
          <a:p>
            <a:pPr indent="-285750" lvl="0" marL="285750" rtl="0" algn="l">
              <a:lnSpc>
                <a:spcPct val="110000"/>
              </a:lnSpc>
              <a:spcBef>
                <a:spcPts val="600"/>
              </a:spcBef>
              <a:spcAft>
                <a:spcPts val="0"/>
              </a:spcAft>
              <a:buClr>
                <a:schemeClr val="lt1"/>
              </a:buClr>
              <a:buSzPts val="1800"/>
              <a:buFont typeface="Arial"/>
              <a:buChar char="•"/>
            </a:pPr>
            <a:r>
              <a:rPr lang="en-US"/>
              <a:t>HANDS FREE</a:t>
            </a:r>
            <a:endParaRPr/>
          </a:p>
          <a:p>
            <a:pPr indent="-285750" lvl="0" marL="285750" rtl="0" algn="l">
              <a:lnSpc>
                <a:spcPct val="110000"/>
              </a:lnSpc>
              <a:spcBef>
                <a:spcPts val="600"/>
              </a:spcBef>
              <a:spcAft>
                <a:spcPts val="0"/>
              </a:spcAft>
              <a:buClr>
                <a:schemeClr val="lt1"/>
              </a:buClr>
              <a:buSzPts val="1800"/>
              <a:buFont typeface="Arial"/>
              <a:buChar char="•"/>
            </a:pPr>
            <a:r>
              <a:rPr lang="en-US"/>
              <a:t>MOUTH CLOSED </a:t>
            </a:r>
            <a:endParaRPr/>
          </a:p>
          <a:p>
            <a:pPr indent="-171450" lvl="0" marL="285750" rtl="0" algn="l">
              <a:lnSpc>
                <a:spcPct val="110000"/>
              </a:lnSpc>
              <a:spcBef>
                <a:spcPts val="600"/>
              </a:spcBef>
              <a:spcAft>
                <a:spcPts val="0"/>
              </a:spcAft>
              <a:buClr>
                <a:schemeClr val="lt1"/>
              </a:buClr>
              <a:buSzPts val="1800"/>
              <a:buFont typeface="Arial"/>
              <a:buNone/>
            </a:pPr>
            <a:r>
              <a:t/>
            </a:r>
            <a:endParaRPr/>
          </a:p>
          <a:p>
            <a:pPr indent="0" lvl="1" marL="457200" rtl="0" algn="l">
              <a:spcBef>
                <a:spcPts val="600"/>
              </a:spcBef>
              <a:spcAft>
                <a:spcPts val="0"/>
              </a:spcAft>
              <a:buSzPts val="1200"/>
              <a:buNone/>
            </a:pPr>
            <a:r>
              <a:t/>
            </a:r>
            <a:endParaRPr>
              <a:solidFill>
                <a:srgbClr val="FCE56F"/>
              </a:solidFill>
            </a:endParaRPr>
          </a:p>
          <a:p>
            <a:pPr indent="0" lvl="1" marL="457200" rtl="0" algn="l">
              <a:spcBef>
                <a:spcPts val="600"/>
              </a:spcBef>
              <a:spcAft>
                <a:spcPts val="0"/>
              </a:spcAft>
              <a:buSzPts val="1200"/>
              <a:buNone/>
            </a:pPr>
            <a:r>
              <a:t/>
            </a:r>
            <a:endParaRPr>
              <a:solidFill>
                <a:srgbClr val="FCE56F"/>
              </a:solidFill>
            </a:endParaRPr>
          </a:p>
        </p:txBody>
      </p:sp>
      <p:pic>
        <p:nvPicPr>
          <p:cNvPr descr="pay attention.jpg" id="147" name="Google Shape;147;p3"/>
          <p:cNvPicPr preferRelativeResize="0"/>
          <p:nvPr/>
        </p:nvPicPr>
        <p:blipFill rotWithShape="1">
          <a:blip r:embed="rId3">
            <a:alphaModFix/>
          </a:blip>
          <a:srcRect b="0" l="0" r="0" t="0"/>
          <a:stretch/>
        </p:blipFill>
        <p:spPr>
          <a:xfrm>
            <a:off x="4901987" y="1352054"/>
            <a:ext cx="4079446" cy="4695071"/>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1" name="Shape 151"/>
        <p:cNvGrpSpPr/>
        <p:nvPr/>
      </p:nvGrpSpPr>
      <p:grpSpPr>
        <a:xfrm>
          <a:off x="0" y="0"/>
          <a:ext cx="0" cy="0"/>
          <a:chOff x="0" y="0"/>
          <a:chExt cx="0" cy="0"/>
        </a:xfrm>
      </p:grpSpPr>
      <p:sp>
        <p:nvSpPr>
          <p:cNvPr id="152" name="Google Shape;152;p4"/>
          <p:cNvSpPr txBox="1"/>
          <p:nvPr>
            <p:ph type="title"/>
          </p:nvPr>
        </p:nvSpPr>
        <p:spPr>
          <a:xfrm>
            <a:off x="301777" y="-5"/>
            <a:ext cx="3959400" cy="1302300"/>
          </a:xfrm>
          <a:prstGeom prst="rect">
            <a:avLst/>
          </a:prstGeom>
          <a:noFill/>
          <a:ln>
            <a:noFill/>
          </a:ln>
        </p:spPr>
        <p:txBody>
          <a:bodyPr anchorCtr="0" anchor="b" bIns="45700" lIns="91425" spcFirstLastPara="1" rIns="91425" wrap="square" tIns="45700">
            <a:noAutofit/>
          </a:bodyPr>
          <a:lstStyle/>
          <a:p>
            <a:pPr indent="0" lvl="0" marL="0" rtl="0" algn="ctr">
              <a:spcBef>
                <a:spcPts val="0"/>
              </a:spcBef>
              <a:spcAft>
                <a:spcPts val="0"/>
              </a:spcAft>
              <a:buClr>
                <a:schemeClr val="lt1"/>
              </a:buClr>
              <a:buSzPts val="3600"/>
              <a:buFont typeface="Libre Baskerville"/>
              <a:buNone/>
            </a:pPr>
            <a:r>
              <a:rPr lang="en-US"/>
              <a:t>First things. . . </a:t>
            </a:r>
            <a:endParaRPr/>
          </a:p>
        </p:txBody>
      </p:sp>
      <p:sp>
        <p:nvSpPr>
          <p:cNvPr id="153" name="Google Shape;153;p4"/>
          <p:cNvSpPr txBox="1"/>
          <p:nvPr>
            <p:ph idx="1" type="body"/>
          </p:nvPr>
        </p:nvSpPr>
        <p:spPr>
          <a:xfrm>
            <a:off x="248002" y="1238540"/>
            <a:ext cx="3959400" cy="1833300"/>
          </a:xfrm>
          <a:prstGeom prst="rect">
            <a:avLst/>
          </a:prstGeom>
          <a:noFill/>
          <a:ln>
            <a:noFill/>
          </a:ln>
          <a:effectLst>
            <a:outerShdw blurRad="50800" rotWithShape="0" algn="tl" dir="2700000" dist="38100">
              <a:srgbClr val="000000">
                <a:alpha val="40000"/>
              </a:srgbClr>
            </a:outerShdw>
          </a:effectLst>
        </p:spPr>
        <p:txBody>
          <a:bodyPr anchorCtr="0" anchor="t" bIns="45700" lIns="91425" spcFirstLastPara="1" rIns="91425" wrap="square" tIns="45700">
            <a:normAutofit/>
          </a:bodyPr>
          <a:lstStyle/>
          <a:p>
            <a:pPr indent="-285750" lvl="0" marL="285750" rtl="0" algn="l">
              <a:lnSpc>
                <a:spcPct val="100000"/>
              </a:lnSpc>
              <a:spcBef>
                <a:spcPts val="0"/>
              </a:spcBef>
              <a:spcAft>
                <a:spcPts val="0"/>
              </a:spcAft>
              <a:buClr>
                <a:srgbClr val="CCFFCC"/>
              </a:buClr>
              <a:buSzPts val="1800"/>
              <a:buFont typeface="Arial"/>
              <a:buChar char="•"/>
            </a:pPr>
            <a:r>
              <a:rPr b="1" lang="en-US">
                <a:solidFill>
                  <a:srgbClr val="CCFFCC"/>
                </a:solidFill>
              </a:rPr>
              <a:t>Enter</a:t>
            </a:r>
            <a:r>
              <a:rPr lang="en-US"/>
              <a:t> the room </a:t>
            </a:r>
            <a:r>
              <a:rPr b="1" lang="en-US">
                <a:solidFill>
                  <a:srgbClr val="CCFFCC"/>
                </a:solidFill>
              </a:rPr>
              <a:t>SILENTLY</a:t>
            </a:r>
            <a:endParaRPr/>
          </a:p>
          <a:p>
            <a:pPr indent="-285750" lvl="0" marL="285750" rtl="0" algn="l">
              <a:lnSpc>
                <a:spcPct val="100000"/>
              </a:lnSpc>
              <a:spcBef>
                <a:spcPts val="600"/>
              </a:spcBef>
              <a:spcAft>
                <a:spcPts val="0"/>
              </a:spcAft>
              <a:buClr>
                <a:srgbClr val="CCFFCC"/>
              </a:buClr>
              <a:buSzPts val="1800"/>
              <a:buFont typeface="Arial"/>
              <a:buChar char="•"/>
            </a:pPr>
            <a:r>
              <a:rPr b="1" lang="en-US">
                <a:solidFill>
                  <a:srgbClr val="CCFFCC"/>
                </a:solidFill>
              </a:rPr>
              <a:t>FIND </a:t>
            </a:r>
            <a:r>
              <a:rPr lang="en-US"/>
              <a:t>a seat </a:t>
            </a:r>
            <a:r>
              <a:rPr b="1" lang="en-US">
                <a:solidFill>
                  <a:srgbClr val="CCFFCC"/>
                </a:solidFill>
              </a:rPr>
              <a:t>QUICKLY.</a:t>
            </a:r>
            <a:endParaRPr/>
          </a:p>
          <a:p>
            <a:pPr indent="-285750" lvl="0" marL="285750" rtl="0" algn="l">
              <a:lnSpc>
                <a:spcPct val="100000"/>
              </a:lnSpc>
              <a:spcBef>
                <a:spcPts val="600"/>
              </a:spcBef>
              <a:spcAft>
                <a:spcPts val="0"/>
              </a:spcAft>
              <a:buClr>
                <a:srgbClr val="CCFFCC"/>
              </a:buClr>
              <a:buSzPts val="1800"/>
              <a:buFont typeface="Arial"/>
              <a:buChar char="•"/>
            </a:pPr>
            <a:r>
              <a:rPr b="1" lang="en-US">
                <a:solidFill>
                  <a:srgbClr val="CCFFCC"/>
                </a:solidFill>
              </a:rPr>
              <a:t>Supplies: </a:t>
            </a:r>
            <a:r>
              <a:rPr lang="en-US"/>
              <a:t> </a:t>
            </a:r>
            <a:endParaRPr/>
          </a:p>
          <a:p>
            <a:pPr indent="0" lvl="1" marL="457200" rtl="0" algn="l">
              <a:lnSpc>
                <a:spcPct val="90000"/>
              </a:lnSpc>
              <a:spcBef>
                <a:spcPts val="600"/>
              </a:spcBef>
              <a:spcAft>
                <a:spcPts val="0"/>
              </a:spcAft>
              <a:buSzPts val="1200"/>
              <a:buNone/>
            </a:pPr>
            <a:r>
              <a:rPr lang="en-US">
                <a:solidFill>
                  <a:srgbClr val="FAE673"/>
                </a:solidFill>
              </a:rPr>
              <a:t>	Pencil Bag</a:t>
            </a:r>
            <a:endParaRPr/>
          </a:p>
          <a:p>
            <a:pPr indent="0" lvl="1" marL="457200" rtl="0" algn="l">
              <a:lnSpc>
                <a:spcPct val="90000"/>
              </a:lnSpc>
              <a:spcBef>
                <a:spcPts val="600"/>
              </a:spcBef>
              <a:spcAft>
                <a:spcPts val="0"/>
              </a:spcAft>
              <a:buSzPts val="1200"/>
              <a:buNone/>
            </a:pPr>
            <a:r>
              <a:rPr lang="en-US">
                <a:solidFill>
                  <a:srgbClr val="FAE673"/>
                </a:solidFill>
              </a:rPr>
              <a:t>	Math Journal</a:t>
            </a:r>
            <a:endParaRPr>
              <a:solidFill>
                <a:srgbClr val="FAE673"/>
              </a:solidFill>
            </a:endParaRPr>
          </a:p>
          <a:p>
            <a:pPr indent="0" lvl="1" marL="457200" rtl="0" algn="l">
              <a:lnSpc>
                <a:spcPct val="90000"/>
              </a:lnSpc>
              <a:spcBef>
                <a:spcPts val="600"/>
              </a:spcBef>
              <a:spcAft>
                <a:spcPts val="0"/>
              </a:spcAft>
              <a:buSzPts val="1200"/>
              <a:buNone/>
            </a:pPr>
            <a:r>
              <a:rPr lang="en-US">
                <a:solidFill>
                  <a:srgbClr val="FAE673"/>
                </a:solidFill>
              </a:rPr>
              <a:t>	Math Binder</a:t>
            </a:r>
            <a:endParaRPr>
              <a:solidFill>
                <a:srgbClr val="FAE673"/>
              </a:solidFill>
            </a:endParaRPr>
          </a:p>
          <a:p>
            <a:pPr indent="0" lvl="1" marL="457200" rtl="0" algn="l">
              <a:lnSpc>
                <a:spcPct val="90000"/>
              </a:lnSpc>
              <a:spcBef>
                <a:spcPts val="600"/>
              </a:spcBef>
              <a:spcAft>
                <a:spcPts val="0"/>
              </a:spcAft>
              <a:buSzPts val="1200"/>
              <a:buNone/>
            </a:pPr>
            <a:r>
              <a:t/>
            </a:r>
            <a:endParaRPr>
              <a:solidFill>
                <a:srgbClr val="FAE673"/>
              </a:solidFill>
            </a:endParaRPr>
          </a:p>
          <a:p>
            <a:pPr indent="-171450" lvl="0" marL="285750" rtl="0" algn="l">
              <a:lnSpc>
                <a:spcPct val="100000"/>
              </a:lnSpc>
              <a:spcBef>
                <a:spcPts val="600"/>
              </a:spcBef>
              <a:spcAft>
                <a:spcPts val="0"/>
              </a:spcAft>
              <a:buClr>
                <a:schemeClr val="lt1"/>
              </a:buClr>
              <a:buSzPts val="1800"/>
              <a:buFont typeface="Arial"/>
              <a:buNone/>
            </a:pPr>
            <a:r>
              <a:t/>
            </a:r>
            <a:endParaRPr/>
          </a:p>
          <a:p>
            <a:pPr indent="0" lvl="1" marL="457200" rtl="0" algn="l">
              <a:lnSpc>
                <a:spcPct val="90000"/>
              </a:lnSpc>
              <a:spcBef>
                <a:spcPts val="600"/>
              </a:spcBef>
              <a:spcAft>
                <a:spcPts val="0"/>
              </a:spcAft>
              <a:buSzPts val="1200"/>
              <a:buNone/>
            </a:pPr>
            <a:r>
              <a:t/>
            </a:r>
            <a:endParaRPr>
              <a:solidFill>
                <a:srgbClr val="FCE56F"/>
              </a:solidFill>
            </a:endParaRPr>
          </a:p>
          <a:p>
            <a:pPr indent="0" lvl="1" marL="457200" rtl="0" algn="l">
              <a:lnSpc>
                <a:spcPct val="90000"/>
              </a:lnSpc>
              <a:spcBef>
                <a:spcPts val="600"/>
              </a:spcBef>
              <a:spcAft>
                <a:spcPts val="0"/>
              </a:spcAft>
              <a:buSzPts val="1200"/>
              <a:buNone/>
            </a:pPr>
            <a:r>
              <a:t/>
            </a:r>
            <a:endParaRPr>
              <a:solidFill>
                <a:srgbClr val="FCE56F"/>
              </a:solidFill>
            </a:endParaRPr>
          </a:p>
        </p:txBody>
      </p:sp>
      <p:sp>
        <p:nvSpPr>
          <p:cNvPr id="154" name="Google Shape;154;p4"/>
          <p:cNvSpPr txBox="1"/>
          <p:nvPr/>
        </p:nvSpPr>
        <p:spPr>
          <a:xfrm>
            <a:off x="301775" y="3071850"/>
            <a:ext cx="3959400" cy="2694300"/>
          </a:xfrm>
          <a:prstGeom prst="rect">
            <a:avLst/>
          </a:prstGeom>
          <a:noFill/>
          <a:ln>
            <a:noFill/>
          </a:ln>
          <a:effectLst>
            <a:outerShdw blurRad="50800" rotWithShape="0" algn="tl" dir="2700000" dist="38100">
              <a:srgbClr val="000000">
                <a:alpha val="40000"/>
              </a:srgbClr>
            </a:outerShdw>
          </a:effectLst>
        </p:spPr>
        <p:txBody>
          <a:bodyPr anchorCtr="0" anchor="t" bIns="45700" lIns="91425" spcFirstLastPara="1" rIns="91425" wrap="square" tIns="45700">
            <a:normAutofit/>
          </a:bodyPr>
          <a:lstStyle/>
          <a:p>
            <a:pPr indent="-285750" lvl="0" marL="285750" marR="0" rtl="0" algn="l">
              <a:lnSpc>
                <a:spcPct val="110000"/>
              </a:lnSpc>
              <a:spcBef>
                <a:spcPts val="0"/>
              </a:spcBef>
              <a:spcAft>
                <a:spcPts val="0"/>
              </a:spcAft>
              <a:buClr>
                <a:srgbClr val="CCFFCC"/>
              </a:buClr>
              <a:buSzPts val="1800"/>
              <a:buFont typeface="Arial"/>
              <a:buChar char="•"/>
            </a:pPr>
            <a:r>
              <a:rPr b="1" i="0" lang="en-US" sz="1800" u="none" cap="none" strike="noStrike">
                <a:solidFill>
                  <a:srgbClr val="CCFFCC"/>
                </a:solidFill>
                <a:latin typeface="Lustria"/>
                <a:ea typeface="Lustria"/>
                <a:cs typeface="Lustria"/>
                <a:sym typeface="Lustria"/>
              </a:rPr>
              <a:t>SHELVE</a:t>
            </a:r>
            <a:r>
              <a:rPr b="0" i="0" lang="en-US" sz="1800" u="none" cap="none" strike="noStrike">
                <a:solidFill>
                  <a:schemeClr val="lt1"/>
                </a:solidFill>
                <a:latin typeface="Lustria"/>
                <a:ea typeface="Lustria"/>
                <a:cs typeface="Lustria"/>
                <a:sym typeface="Lustria"/>
              </a:rPr>
              <a:t> your binder &amp; other items (</a:t>
            </a:r>
            <a:r>
              <a:rPr lang="en-US" sz="1800">
                <a:solidFill>
                  <a:schemeClr val="lt1"/>
                </a:solidFill>
                <a:latin typeface="Lustria"/>
                <a:ea typeface="Lustria"/>
                <a:cs typeface="Lustria"/>
                <a:sym typeface="Lustria"/>
              </a:rPr>
              <a:t>Any jackets MUST be worn in class or in your locker)</a:t>
            </a:r>
            <a:endParaRPr sz="1800">
              <a:solidFill>
                <a:schemeClr val="lt1"/>
              </a:solidFill>
              <a:latin typeface="Lustria"/>
              <a:ea typeface="Lustria"/>
              <a:cs typeface="Lustria"/>
              <a:sym typeface="Lustria"/>
            </a:endParaRPr>
          </a:p>
          <a:p>
            <a:pPr indent="0" lvl="0" marL="457200" marR="0" rtl="0" algn="l">
              <a:lnSpc>
                <a:spcPct val="110000"/>
              </a:lnSpc>
              <a:spcBef>
                <a:spcPts val="0"/>
              </a:spcBef>
              <a:spcAft>
                <a:spcPts val="0"/>
              </a:spcAft>
              <a:buNone/>
            </a:pPr>
            <a:r>
              <a:t/>
            </a:r>
            <a:endParaRPr sz="1800">
              <a:solidFill>
                <a:schemeClr val="lt1"/>
              </a:solidFill>
              <a:latin typeface="Lustria"/>
              <a:ea typeface="Lustria"/>
              <a:cs typeface="Lustria"/>
              <a:sym typeface="Lustria"/>
            </a:endParaRPr>
          </a:p>
          <a:p>
            <a:pPr indent="-285750" lvl="0" marL="285750" marR="0" rtl="0" algn="l">
              <a:lnSpc>
                <a:spcPct val="110000"/>
              </a:lnSpc>
              <a:spcBef>
                <a:spcPts val="600"/>
              </a:spcBef>
              <a:spcAft>
                <a:spcPts val="0"/>
              </a:spcAft>
              <a:buClr>
                <a:srgbClr val="CCFFCC"/>
              </a:buClr>
              <a:buSzPts val="1800"/>
              <a:buFont typeface="Arial"/>
              <a:buChar char="•"/>
            </a:pPr>
            <a:r>
              <a:rPr b="1" i="0" lang="en-US" sz="1800" u="none" cap="none" strike="noStrike">
                <a:solidFill>
                  <a:srgbClr val="CCFFCC"/>
                </a:solidFill>
                <a:latin typeface="Lustria"/>
                <a:ea typeface="Lustria"/>
                <a:cs typeface="Lustria"/>
                <a:sym typeface="Lustria"/>
              </a:rPr>
              <a:t>WORK</a:t>
            </a:r>
            <a:r>
              <a:rPr b="0" i="0" lang="en-US" sz="1800" u="none" cap="none" strike="noStrike">
                <a:solidFill>
                  <a:schemeClr val="lt1"/>
                </a:solidFill>
                <a:latin typeface="Lustria"/>
                <a:ea typeface="Lustria"/>
                <a:cs typeface="Lustria"/>
                <a:sym typeface="Lustria"/>
              </a:rPr>
              <a:t> on your “</a:t>
            </a:r>
            <a:r>
              <a:rPr lang="en-US" sz="1800">
                <a:solidFill>
                  <a:schemeClr val="lt1"/>
                </a:solidFill>
                <a:latin typeface="Lustria"/>
                <a:ea typeface="Lustria"/>
                <a:cs typeface="Lustria"/>
                <a:sym typeface="Lustria"/>
              </a:rPr>
              <a:t>Bell Work</a:t>
            </a:r>
            <a:r>
              <a:rPr b="0" i="0" lang="en-US" sz="1800" u="none" cap="none" strike="noStrike">
                <a:solidFill>
                  <a:schemeClr val="lt1"/>
                </a:solidFill>
                <a:latin typeface="Lustria"/>
                <a:ea typeface="Lustria"/>
                <a:cs typeface="Lustria"/>
                <a:sym typeface="Lustria"/>
              </a:rPr>
              <a:t>” </a:t>
            </a:r>
            <a:r>
              <a:rPr b="1" i="0" lang="en-US" sz="1800" u="none" cap="none" strike="noStrike">
                <a:solidFill>
                  <a:srgbClr val="CCFFCC"/>
                </a:solidFill>
                <a:latin typeface="Lustria"/>
                <a:ea typeface="Lustria"/>
                <a:cs typeface="Lustria"/>
                <a:sym typeface="Lustria"/>
              </a:rPr>
              <a:t>SILENTLY</a:t>
            </a:r>
            <a:r>
              <a:rPr b="0" i="0" lang="en-US" sz="1800" u="none" cap="none" strike="noStrike">
                <a:solidFill>
                  <a:schemeClr val="lt1"/>
                </a:solidFill>
                <a:latin typeface="Lustria"/>
                <a:ea typeface="Lustria"/>
                <a:cs typeface="Lustria"/>
                <a:sym typeface="Lustria"/>
              </a:rPr>
              <a:t> on </a:t>
            </a:r>
            <a:r>
              <a:rPr b="1" i="0" lang="en-US" sz="1800" u="none" cap="none" strike="noStrike">
                <a:solidFill>
                  <a:srgbClr val="CCFFCC"/>
                </a:solidFill>
                <a:latin typeface="Lustria"/>
                <a:ea typeface="Lustria"/>
                <a:cs typeface="Lustria"/>
                <a:sym typeface="Lustria"/>
              </a:rPr>
              <a:t>YOUR OWN</a:t>
            </a:r>
            <a:r>
              <a:rPr b="0" i="0" lang="en-US" sz="1800" u="none" cap="none" strike="noStrike">
                <a:solidFill>
                  <a:schemeClr val="lt1"/>
                </a:solidFill>
                <a:latin typeface="Lustria"/>
                <a:ea typeface="Lustria"/>
                <a:cs typeface="Lustria"/>
                <a:sym typeface="Lustria"/>
              </a:rPr>
              <a:t>. (You will be given 5 minutes – work diligently!)</a:t>
            </a:r>
            <a:endParaRPr b="0" i="0" sz="1800" u="none" cap="none" strike="noStrike">
              <a:solidFill>
                <a:schemeClr val="lt1"/>
              </a:solidFill>
              <a:latin typeface="Lustria"/>
              <a:ea typeface="Lustria"/>
              <a:cs typeface="Lustria"/>
              <a:sym typeface="Lustria"/>
            </a:endParaRPr>
          </a:p>
          <a:p>
            <a:pPr indent="0" lvl="0" marL="0" marR="0" rtl="0" algn="l">
              <a:lnSpc>
                <a:spcPct val="110000"/>
              </a:lnSpc>
              <a:spcBef>
                <a:spcPts val="600"/>
              </a:spcBef>
              <a:spcAft>
                <a:spcPts val="0"/>
              </a:spcAft>
              <a:buNone/>
            </a:pPr>
            <a:r>
              <a:t/>
            </a:r>
            <a:endParaRPr sz="1800">
              <a:solidFill>
                <a:schemeClr val="lt1"/>
              </a:solidFill>
              <a:latin typeface="Lustria"/>
              <a:ea typeface="Lustria"/>
              <a:cs typeface="Lustria"/>
              <a:sym typeface="Lustria"/>
            </a:endParaRPr>
          </a:p>
          <a:p>
            <a:pPr indent="0" lvl="1" marL="457200" marR="0" rtl="0" algn="l">
              <a:spcBef>
                <a:spcPts val="600"/>
              </a:spcBef>
              <a:spcAft>
                <a:spcPts val="0"/>
              </a:spcAft>
              <a:buClr>
                <a:srgbClr val="848484"/>
              </a:buClr>
              <a:buSzPts val="1200"/>
              <a:buFont typeface="Lustria"/>
              <a:buNone/>
            </a:pPr>
            <a:r>
              <a:t/>
            </a:r>
            <a:endParaRPr b="0" i="0" sz="1200" u="none" cap="none" strike="noStrike">
              <a:solidFill>
                <a:srgbClr val="FCE56F"/>
              </a:solidFill>
              <a:latin typeface="Lustria"/>
              <a:ea typeface="Lustria"/>
              <a:cs typeface="Lustria"/>
              <a:sym typeface="Lustria"/>
            </a:endParaRPr>
          </a:p>
          <a:p>
            <a:pPr indent="0" lvl="1" marL="457200" marR="0" rtl="0" algn="l">
              <a:spcBef>
                <a:spcPts val="600"/>
              </a:spcBef>
              <a:spcAft>
                <a:spcPts val="0"/>
              </a:spcAft>
              <a:buClr>
                <a:srgbClr val="848484"/>
              </a:buClr>
              <a:buSzPts val="1200"/>
              <a:buFont typeface="Lustria"/>
              <a:buNone/>
            </a:pPr>
            <a:r>
              <a:t/>
            </a:r>
            <a:endParaRPr b="0" i="0" sz="1200" u="none" cap="none" strike="noStrike">
              <a:solidFill>
                <a:srgbClr val="FCE56F"/>
              </a:solidFill>
              <a:latin typeface="Lustria"/>
              <a:ea typeface="Lustria"/>
              <a:cs typeface="Lustria"/>
              <a:sym typeface="Lustria"/>
            </a:endParaRPr>
          </a:p>
        </p:txBody>
      </p:sp>
      <p:pic>
        <p:nvPicPr>
          <p:cNvPr descr="Org Darth.jpeg" id="155" name="Google Shape;155;p4"/>
          <p:cNvPicPr preferRelativeResize="0"/>
          <p:nvPr/>
        </p:nvPicPr>
        <p:blipFill rotWithShape="1">
          <a:blip r:embed="rId3">
            <a:alphaModFix/>
          </a:blip>
          <a:srcRect b="0" l="0" r="0" t="0"/>
          <a:stretch/>
        </p:blipFill>
        <p:spPr>
          <a:xfrm>
            <a:off x="4638688" y="1576486"/>
            <a:ext cx="4505312" cy="2869932"/>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9" name="Shape 159"/>
        <p:cNvGrpSpPr/>
        <p:nvPr/>
      </p:nvGrpSpPr>
      <p:grpSpPr>
        <a:xfrm>
          <a:off x="0" y="0"/>
          <a:ext cx="0" cy="0"/>
          <a:chOff x="0" y="0"/>
          <a:chExt cx="0" cy="0"/>
        </a:xfrm>
      </p:grpSpPr>
      <p:sp>
        <p:nvSpPr>
          <p:cNvPr id="160" name="Google Shape;160;p5"/>
          <p:cNvSpPr txBox="1"/>
          <p:nvPr>
            <p:ph type="title"/>
          </p:nvPr>
        </p:nvSpPr>
        <p:spPr>
          <a:xfrm>
            <a:off x="301752" y="107095"/>
            <a:ext cx="3959400" cy="1302300"/>
          </a:xfrm>
          <a:prstGeom prst="rect">
            <a:avLst/>
          </a:prstGeom>
          <a:noFill/>
          <a:ln>
            <a:noFill/>
          </a:ln>
        </p:spPr>
        <p:txBody>
          <a:bodyPr anchorCtr="0" anchor="b" bIns="45700" lIns="91425" spcFirstLastPara="1" rIns="91425" wrap="square" tIns="45700">
            <a:noAutofit/>
          </a:bodyPr>
          <a:lstStyle/>
          <a:p>
            <a:pPr indent="0" lvl="0" marL="0" rtl="0" algn="ctr">
              <a:spcBef>
                <a:spcPts val="0"/>
              </a:spcBef>
              <a:spcAft>
                <a:spcPts val="0"/>
              </a:spcAft>
              <a:buClr>
                <a:schemeClr val="lt1"/>
              </a:buClr>
              <a:buSzPts val="3600"/>
              <a:buFont typeface="Libre Baskerville"/>
              <a:buNone/>
            </a:pPr>
            <a:r>
              <a:rPr lang="en-US"/>
              <a:t>End of class. . . </a:t>
            </a:r>
            <a:endParaRPr/>
          </a:p>
        </p:txBody>
      </p:sp>
      <p:sp>
        <p:nvSpPr>
          <p:cNvPr id="161" name="Google Shape;161;p5"/>
          <p:cNvSpPr txBox="1"/>
          <p:nvPr>
            <p:ph idx="1" type="body"/>
          </p:nvPr>
        </p:nvSpPr>
        <p:spPr>
          <a:xfrm>
            <a:off x="301752" y="1409390"/>
            <a:ext cx="3959400" cy="1833300"/>
          </a:xfrm>
          <a:prstGeom prst="rect">
            <a:avLst/>
          </a:prstGeom>
          <a:noFill/>
          <a:ln>
            <a:noFill/>
          </a:ln>
          <a:effectLst>
            <a:outerShdw blurRad="50800" rotWithShape="0" algn="tl" dir="2700000" dist="38100">
              <a:srgbClr val="000000">
                <a:alpha val="40000"/>
              </a:srgbClr>
            </a:outerShdw>
          </a:effectLst>
        </p:spPr>
        <p:txBody>
          <a:bodyPr anchorCtr="0" anchor="t" bIns="45700" lIns="91425" spcFirstLastPara="1" rIns="91425" wrap="square" tIns="45700">
            <a:normAutofit/>
          </a:bodyPr>
          <a:lstStyle/>
          <a:p>
            <a:pPr indent="-285750" lvl="0" marL="285750" rtl="0" algn="l">
              <a:lnSpc>
                <a:spcPct val="110000"/>
              </a:lnSpc>
              <a:spcBef>
                <a:spcPts val="0"/>
              </a:spcBef>
              <a:spcAft>
                <a:spcPts val="0"/>
              </a:spcAft>
              <a:buClr>
                <a:srgbClr val="CCFFCC"/>
              </a:buClr>
              <a:buSzPts val="1800"/>
              <a:buFont typeface="Arial"/>
              <a:buChar char="•"/>
            </a:pPr>
            <a:r>
              <a:rPr b="1" lang="en-US">
                <a:solidFill>
                  <a:srgbClr val="CCFFCC"/>
                </a:solidFill>
              </a:rPr>
              <a:t>PACK UP</a:t>
            </a:r>
            <a:r>
              <a:rPr lang="en-US"/>
              <a:t> the room </a:t>
            </a:r>
            <a:r>
              <a:rPr b="1" lang="en-US">
                <a:solidFill>
                  <a:srgbClr val="CCFFCC"/>
                </a:solidFill>
              </a:rPr>
              <a:t>QUICKLY</a:t>
            </a:r>
            <a:endParaRPr b="1">
              <a:solidFill>
                <a:srgbClr val="CCFFCC"/>
              </a:solidFill>
            </a:endParaRPr>
          </a:p>
          <a:p>
            <a:pPr indent="0" lvl="0" marL="0" rtl="0" algn="l">
              <a:lnSpc>
                <a:spcPct val="110000"/>
              </a:lnSpc>
              <a:spcBef>
                <a:spcPts val="0"/>
              </a:spcBef>
              <a:spcAft>
                <a:spcPts val="0"/>
              </a:spcAft>
              <a:buNone/>
            </a:pPr>
            <a:r>
              <a:t/>
            </a:r>
            <a:endParaRPr b="1">
              <a:solidFill>
                <a:srgbClr val="CCFFCC"/>
              </a:solidFill>
            </a:endParaRPr>
          </a:p>
          <a:p>
            <a:pPr indent="-285750" lvl="0" marL="285750" rtl="0" algn="l">
              <a:lnSpc>
                <a:spcPct val="110000"/>
              </a:lnSpc>
              <a:spcBef>
                <a:spcPts val="600"/>
              </a:spcBef>
              <a:spcAft>
                <a:spcPts val="0"/>
              </a:spcAft>
              <a:buClr>
                <a:srgbClr val="CCFFCC"/>
              </a:buClr>
              <a:buSzPts val="1800"/>
              <a:buFont typeface="Arial"/>
              <a:buChar char="•"/>
            </a:pPr>
            <a:r>
              <a:rPr b="1" lang="en-US">
                <a:solidFill>
                  <a:srgbClr val="CCFFCC"/>
                </a:solidFill>
              </a:rPr>
              <a:t>You are NOT dismissed until I say so.  </a:t>
            </a:r>
            <a:r>
              <a:rPr i="1" lang="en-US">
                <a:solidFill>
                  <a:srgbClr val="CCFFCC"/>
                </a:solidFill>
              </a:rPr>
              <a:t>(I won’t dismiss until you have picked up the room)</a:t>
            </a:r>
            <a:endParaRPr i="1"/>
          </a:p>
          <a:p>
            <a:pPr indent="-171450" lvl="0" marL="285750" rtl="0" algn="l">
              <a:lnSpc>
                <a:spcPct val="110000"/>
              </a:lnSpc>
              <a:spcBef>
                <a:spcPts val="600"/>
              </a:spcBef>
              <a:spcAft>
                <a:spcPts val="0"/>
              </a:spcAft>
              <a:buClr>
                <a:schemeClr val="lt1"/>
              </a:buClr>
              <a:buSzPts val="1800"/>
              <a:buFont typeface="Arial"/>
              <a:buNone/>
            </a:pPr>
            <a:r>
              <a:t/>
            </a:r>
            <a:endParaRPr b="1">
              <a:solidFill>
                <a:srgbClr val="CCFFCC"/>
              </a:solidFill>
            </a:endParaRPr>
          </a:p>
          <a:p>
            <a:pPr indent="-171450" lvl="0" marL="285750" rtl="0" algn="l">
              <a:lnSpc>
                <a:spcPct val="110000"/>
              </a:lnSpc>
              <a:spcBef>
                <a:spcPts val="600"/>
              </a:spcBef>
              <a:spcAft>
                <a:spcPts val="0"/>
              </a:spcAft>
              <a:buClr>
                <a:schemeClr val="lt1"/>
              </a:buClr>
              <a:buSzPts val="1800"/>
              <a:buFont typeface="Arial"/>
              <a:buNone/>
            </a:pPr>
            <a:r>
              <a:t/>
            </a:r>
            <a:endParaRPr>
              <a:solidFill>
                <a:srgbClr val="FAE673"/>
              </a:solidFill>
            </a:endParaRPr>
          </a:p>
          <a:p>
            <a:pPr indent="0" lvl="1" marL="457200" rtl="0" algn="l">
              <a:spcBef>
                <a:spcPts val="600"/>
              </a:spcBef>
              <a:spcAft>
                <a:spcPts val="0"/>
              </a:spcAft>
              <a:buSzPts val="1200"/>
              <a:buNone/>
            </a:pPr>
            <a:r>
              <a:t/>
            </a:r>
            <a:endParaRPr>
              <a:solidFill>
                <a:srgbClr val="FAE673"/>
              </a:solidFill>
            </a:endParaRPr>
          </a:p>
          <a:p>
            <a:pPr indent="-171450" lvl="0" marL="285750" rtl="0" algn="l">
              <a:lnSpc>
                <a:spcPct val="110000"/>
              </a:lnSpc>
              <a:spcBef>
                <a:spcPts val="600"/>
              </a:spcBef>
              <a:spcAft>
                <a:spcPts val="0"/>
              </a:spcAft>
              <a:buClr>
                <a:schemeClr val="lt1"/>
              </a:buClr>
              <a:buSzPts val="1800"/>
              <a:buFont typeface="Arial"/>
              <a:buNone/>
            </a:pPr>
            <a:r>
              <a:t/>
            </a:r>
            <a:endParaRPr/>
          </a:p>
          <a:p>
            <a:pPr indent="0" lvl="1" marL="457200" rtl="0" algn="l">
              <a:spcBef>
                <a:spcPts val="600"/>
              </a:spcBef>
              <a:spcAft>
                <a:spcPts val="0"/>
              </a:spcAft>
              <a:buSzPts val="1200"/>
              <a:buNone/>
            </a:pPr>
            <a:r>
              <a:t/>
            </a:r>
            <a:endParaRPr>
              <a:solidFill>
                <a:srgbClr val="FCE56F"/>
              </a:solidFill>
            </a:endParaRPr>
          </a:p>
          <a:p>
            <a:pPr indent="0" lvl="1" marL="457200" rtl="0" algn="l">
              <a:spcBef>
                <a:spcPts val="600"/>
              </a:spcBef>
              <a:spcAft>
                <a:spcPts val="0"/>
              </a:spcAft>
              <a:buSzPts val="1200"/>
              <a:buNone/>
            </a:pPr>
            <a:r>
              <a:t/>
            </a:r>
            <a:endParaRPr>
              <a:solidFill>
                <a:srgbClr val="FCE56F"/>
              </a:solidFill>
            </a:endParaRPr>
          </a:p>
        </p:txBody>
      </p:sp>
      <p:pic>
        <p:nvPicPr>
          <p:cNvPr descr="leaving class.jpeg" id="162" name="Google Shape;162;p5"/>
          <p:cNvPicPr preferRelativeResize="0"/>
          <p:nvPr/>
        </p:nvPicPr>
        <p:blipFill rotWithShape="1">
          <a:blip r:embed="rId3">
            <a:alphaModFix/>
          </a:blip>
          <a:srcRect b="9569" l="6947" r="6811" t="12892"/>
          <a:stretch/>
        </p:blipFill>
        <p:spPr>
          <a:xfrm>
            <a:off x="5063347" y="1085675"/>
            <a:ext cx="3676700" cy="4967400"/>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61">
                                            <p:txEl>
                                              <p:pRg end="0" st="0"/>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61">
                                            <p:txEl>
                                              <p:pRg end="1" st="1"/>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61">
                                            <p:txEl>
                                              <p:pRg end="2" st="2"/>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61">
                                            <p:txEl>
                                              <p:pRg end="3" st="3"/>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61">
                                            <p:txEl>
                                              <p:pRg end="4" st="4"/>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61">
                                            <p:txEl>
                                              <p:pRg end="5" st="5"/>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61">
                                            <p:txEl>
                                              <p:pRg end="6" st="6"/>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61">
                                            <p:txEl>
                                              <p:pRg end="7" st="7"/>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61">
                                            <p:txEl>
                                              <p:pRg end="8" st="8"/>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xit" presetID="10" presetSubtype="0">
                                  <p:stCondLst>
                                    <p:cond delay="0"/>
                                  </p:stCondLst>
                                  <p:childTnLst>
                                    <p:animEffect filter="fade" transition="out">
                                      <p:cBhvr>
                                        <p:cTn dur="500"/>
                                        <p:tgtEl>
                                          <p:spTgt spid="162"/>
                                        </p:tgtEl>
                                      </p:cBhvr>
                                    </p:animEffect>
                                    <p:set>
                                      <p:cBhvr>
                                        <p:cTn dur="1" fill="hold">
                                          <p:stCondLst>
                                            <p:cond delay="500"/>
                                          </p:stCondLst>
                                        </p:cTn>
                                        <p:tgtEl>
                                          <p:spTgt spid="162"/>
                                        </p:tgtEl>
                                        <p:attrNameLst>
                                          <p:attrName>style.visibility</p:attrName>
                                        </p:attrNameLst>
                                      </p:cBhvr>
                                      <p:to>
                                        <p:strVal val="hidden"/>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6" name="Shape 166"/>
        <p:cNvGrpSpPr/>
        <p:nvPr/>
      </p:nvGrpSpPr>
      <p:grpSpPr>
        <a:xfrm>
          <a:off x="0" y="0"/>
          <a:ext cx="0" cy="0"/>
          <a:chOff x="0" y="0"/>
          <a:chExt cx="0" cy="0"/>
        </a:xfrm>
      </p:grpSpPr>
      <p:sp>
        <p:nvSpPr>
          <p:cNvPr id="167" name="Google Shape;167;p6"/>
          <p:cNvSpPr txBox="1"/>
          <p:nvPr>
            <p:ph type="title"/>
          </p:nvPr>
        </p:nvSpPr>
        <p:spPr>
          <a:xfrm>
            <a:off x="301752" y="274320"/>
            <a:ext cx="3959352" cy="1302166"/>
          </a:xfrm>
          <a:prstGeom prst="rect">
            <a:avLst/>
          </a:prstGeom>
          <a:noFill/>
          <a:ln>
            <a:noFill/>
          </a:ln>
        </p:spPr>
        <p:txBody>
          <a:bodyPr anchorCtr="0" anchor="b" bIns="45700" lIns="91425" spcFirstLastPara="1" rIns="91425" wrap="square" tIns="45700">
            <a:noAutofit/>
          </a:bodyPr>
          <a:lstStyle/>
          <a:p>
            <a:pPr indent="0" lvl="0" marL="0" rtl="0" algn="ctr">
              <a:spcBef>
                <a:spcPts val="0"/>
              </a:spcBef>
              <a:spcAft>
                <a:spcPts val="0"/>
              </a:spcAft>
              <a:buClr>
                <a:schemeClr val="lt1"/>
              </a:buClr>
              <a:buSzPts val="3600"/>
              <a:buFont typeface="Libre Baskerville"/>
              <a:buNone/>
            </a:pPr>
            <a:r>
              <a:rPr lang="en-US"/>
              <a:t>Odds &amp; ends. . . </a:t>
            </a:r>
            <a:endParaRPr/>
          </a:p>
        </p:txBody>
      </p:sp>
      <p:sp>
        <p:nvSpPr>
          <p:cNvPr id="168" name="Google Shape;168;p6"/>
          <p:cNvSpPr txBox="1"/>
          <p:nvPr>
            <p:ph idx="1" type="body"/>
          </p:nvPr>
        </p:nvSpPr>
        <p:spPr>
          <a:xfrm>
            <a:off x="301750" y="1700776"/>
            <a:ext cx="3959400" cy="4824000"/>
          </a:xfrm>
          <a:prstGeom prst="rect">
            <a:avLst/>
          </a:prstGeom>
          <a:noFill/>
          <a:ln>
            <a:noFill/>
          </a:ln>
          <a:effectLst>
            <a:outerShdw blurRad="50800" rotWithShape="0" algn="tl" dir="2700000" dist="38100">
              <a:srgbClr val="000000">
                <a:alpha val="40000"/>
              </a:srgbClr>
            </a:outerShdw>
          </a:effectLst>
        </p:spPr>
        <p:txBody>
          <a:bodyPr anchorCtr="0" anchor="t" bIns="45700" lIns="91425" spcFirstLastPara="1" rIns="91425" wrap="square" tIns="45700">
            <a:normAutofit/>
          </a:bodyPr>
          <a:lstStyle/>
          <a:p>
            <a:pPr indent="-285750" lvl="0" marL="285750" rtl="0" algn="l">
              <a:lnSpc>
                <a:spcPct val="100000"/>
              </a:lnSpc>
              <a:spcBef>
                <a:spcPts val="0"/>
              </a:spcBef>
              <a:spcAft>
                <a:spcPts val="0"/>
              </a:spcAft>
              <a:buClr>
                <a:srgbClr val="CCFFCC"/>
              </a:buClr>
              <a:buSzPts val="1800"/>
              <a:buFont typeface="Arial"/>
              <a:buChar char="•"/>
            </a:pPr>
            <a:r>
              <a:rPr b="1" lang="en-US">
                <a:solidFill>
                  <a:srgbClr val="CCFFCC"/>
                </a:solidFill>
              </a:rPr>
              <a:t>Phones </a:t>
            </a:r>
            <a:r>
              <a:rPr lang="en-US"/>
              <a:t>will be confiscated &amp; turned into the office for a parent to pickup. </a:t>
            </a:r>
            <a:endParaRPr/>
          </a:p>
          <a:p>
            <a:pPr indent="-171450" lvl="0" marL="285750" rtl="0" algn="l">
              <a:lnSpc>
                <a:spcPct val="100000"/>
              </a:lnSpc>
              <a:spcBef>
                <a:spcPts val="600"/>
              </a:spcBef>
              <a:spcAft>
                <a:spcPts val="0"/>
              </a:spcAft>
              <a:buClr>
                <a:schemeClr val="lt1"/>
              </a:buClr>
              <a:buSzPts val="1800"/>
              <a:buFont typeface="Arial"/>
              <a:buNone/>
            </a:pPr>
            <a:r>
              <a:t/>
            </a:r>
            <a:endParaRPr>
              <a:solidFill>
                <a:srgbClr val="FFFFFF"/>
              </a:solidFill>
            </a:endParaRPr>
          </a:p>
          <a:p>
            <a:pPr indent="-285750" lvl="0" marL="285750" rtl="0" algn="l">
              <a:lnSpc>
                <a:spcPct val="100000"/>
              </a:lnSpc>
              <a:spcBef>
                <a:spcPts val="600"/>
              </a:spcBef>
              <a:spcAft>
                <a:spcPts val="0"/>
              </a:spcAft>
              <a:buClr>
                <a:srgbClr val="FFFFFF"/>
              </a:buClr>
              <a:buSzPts val="1800"/>
              <a:buFont typeface="Arial"/>
              <a:buChar char="•"/>
            </a:pPr>
            <a:r>
              <a:rPr lang="en-US">
                <a:solidFill>
                  <a:srgbClr val="FFFFFF"/>
                </a:solidFill>
              </a:rPr>
              <a:t>LEAVE them in your LOCKER, turned OFF.</a:t>
            </a:r>
            <a:endParaRPr/>
          </a:p>
          <a:p>
            <a:pPr indent="-171450" lvl="0" marL="285750" rtl="0" algn="l">
              <a:lnSpc>
                <a:spcPct val="100000"/>
              </a:lnSpc>
              <a:spcBef>
                <a:spcPts val="600"/>
              </a:spcBef>
              <a:spcAft>
                <a:spcPts val="0"/>
              </a:spcAft>
              <a:buClr>
                <a:schemeClr val="lt1"/>
              </a:buClr>
              <a:buSzPts val="1800"/>
              <a:buFont typeface="Arial"/>
              <a:buNone/>
            </a:pPr>
            <a:r>
              <a:t/>
            </a:r>
            <a:endParaRPr>
              <a:solidFill>
                <a:srgbClr val="FFFFFF"/>
              </a:solidFill>
            </a:endParaRPr>
          </a:p>
          <a:p>
            <a:pPr indent="-285750" lvl="0" marL="285750" rtl="0" algn="l">
              <a:lnSpc>
                <a:spcPct val="100000"/>
              </a:lnSpc>
              <a:spcBef>
                <a:spcPts val="600"/>
              </a:spcBef>
              <a:spcAft>
                <a:spcPts val="0"/>
              </a:spcAft>
              <a:buClr>
                <a:srgbClr val="FFFFFF"/>
              </a:buClr>
              <a:buSzPts val="1800"/>
              <a:buFont typeface="Arial"/>
              <a:buChar char="•"/>
            </a:pPr>
            <a:r>
              <a:rPr lang="en-US">
                <a:solidFill>
                  <a:srgbClr val="FFFFFF"/>
                </a:solidFill>
              </a:rPr>
              <a:t>Room INTERCOM:  Silence in the room . … I am the only one who speaks to the intercom.  </a:t>
            </a:r>
            <a:endParaRPr>
              <a:solidFill>
                <a:srgbClr val="FFFFFF"/>
              </a:solidFill>
            </a:endParaRPr>
          </a:p>
        </p:txBody>
      </p:sp>
      <p:sp>
        <p:nvSpPr>
          <p:cNvPr id="169" name="Google Shape;169;p6"/>
          <p:cNvSpPr txBox="1"/>
          <p:nvPr/>
        </p:nvSpPr>
        <p:spPr>
          <a:xfrm>
            <a:off x="301752" y="3411193"/>
            <a:ext cx="3959352" cy="1833419"/>
          </a:xfrm>
          <a:prstGeom prst="rect">
            <a:avLst/>
          </a:prstGeom>
          <a:noFill/>
          <a:ln>
            <a:noFill/>
          </a:ln>
          <a:effectLst>
            <a:outerShdw blurRad="50800" rotWithShape="0" algn="tl" dir="2700000" dist="38100">
              <a:srgbClr val="000000">
                <a:alpha val="40000"/>
              </a:srgbClr>
            </a:outerShdw>
          </a:effectLst>
        </p:spPr>
        <p:txBody>
          <a:bodyPr anchorCtr="0" anchor="t" bIns="45700" lIns="91425" spcFirstLastPara="1" rIns="91425" wrap="square" tIns="45700">
            <a:normAutofit/>
          </a:bodyPr>
          <a:lstStyle/>
          <a:p>
            <a:pPr indent="0" lvl="1" marL="457200" marR="0" rtl="0" algn="l">
              <a:spcBef>
                <a:spcPts val="0"/>
              </a:spcBef>
              <a:spcAft>
                <a:spcPts val="0"/>
              </a:spcAft>
              <a:buClr>
                <a:srgbClr val="848484"/>
              </a:buClr>
              <a:buSzPts val="1200"/>
              <a:buFont typeface="Lustria"/>
              <a:buNone/>
            </a:pPr>
            <a:r>
              <a:t/>
            </a:r>
            <a:endParaRPr b="0" i="0" sz="1200" u="none" cap="none" strike="noStrike">
              <a:solidFill>
                <a:srgbClr val="FCE56F"/>
              </a:solidFill>
              <a:latin typeface="Lustria"/>
              <a:ea typeface="Lustria"/>
              <a:cs typeface="Lustria"/>
              <a:sym typeface="Lustria"/>
            </a:endParaRPr>
          </a:p>
          <a:p>
            <a:pPr indent="0" lvl="1" marL="457200" marR="0" rtl="0" algn="l">
              <a:spcBef>
                <a:spcPts val="600"/>
              </a:spcBef>
              <a:spcAft>
                <a:spcPts val="0"/>
              </a:spcAft>
              <a:buClr>
                <a:srgbClr val="848484"/>
              </a:buClr>
              <a:buSzPts val="1200"/>
              <a:buFont typeface="Lustria"/>
              <a:buNone/>
            </a:pPr>
            <a:r>
              <a:t/>
            </a:r>
            <a:endParaRPr b="0" i="0" sz="1200" u="none" cap="none" strike="noStrike">
              <a:solidFill>
                <a:srgbClr val="FCE56F"/>
              </a:solidFill>
              <a:latin typeface="Lustria"/>
              <a:ea typeface="Lustria"/>
              <a:cs typeface="Lustria"/>
              <a:sym typeface="Lustria"/>
            </a:endParaRPr>
          </a:p>
        </p:txBody>
      </p:sp>
      <p:pic>
        <p:nvPicPr>
          <p:cNvPr descr="intercom.jpeg" id="170" name="Google Shape;170;p6"/>
          <p:cNvPicPr preferRelativeResize="0"/>
          <p:nvPr/>
        </p:nvPicPr>
        <p:blipFill rotWithShape="1">
          <a:blip r:embed="rId3">
            <a:alphaModFix/>
          </a:blip>
          <a:srcRect b="0" l="0" r="0" t="0"/>
          <a:stretch/>
        </p:blipFill>
        <p:spPr>
          <a:xfrm>
            <a:off x="4728159" y="736741"/>
            <a:ext cx="4239136" cy="4220295"/>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4" name="Shape 174"/>
        <p:cNvGrpSpPr/>
        <p:nvPr/>
      </p:nvGrpSpPr>
      <p:grpSpPr>
        <a:xfrm>
          <a:off x="0" y="0"/>
          <a:ext cx="0" cy="0"/>
          <a:chOff x="0" y="0"/>
          <a:chExt cx="0" cy="0"/>
        </a:xfrm>
      </p:grpSpPr>
      <p:sp>
        <p:nvSpPr>
          <p:cNvPr id="175" name="Google Shape;175;p7"/>
          <p:cNvSpPr txBox="1"/>
          <p:nvPr>
            <p:ph type="title"/>
          </p:nvPr>
        </p:nvSpPr>
        <p:spPr>
          <a:xfrm>
            <a:off x="301752" y="200656"/>
            <a:ext cx="3959352" cy="612618"/>
          </a:xfrm>
          <a:prstGeom prst="rect">
            <a:avLst/>
          </a:prstGeom>
          <a:noFill/>
          <a:ln>
            <a:noFill/>
          </a:ln>
        </p:spPr>
        <p:txBody>
          <a:bodyPr anchorCtr="0" anchor="b" bIns="45700" lIns="91425" spcFirstLastPara="1" rIns="91425" wrap="square" tIns="45700">
            <a:noAutofit/>
          </a:bodyPr>
          <a:lstStyle/>
          <a:p>
            <a:pPr indent="0" lvl="0" marL="0" rtl="0" algn="ctr">
              <a:spcBef>
                <a:spcPts val="0"/>
              </a:spcBef>
              <a:spcAft>
                <a:spcPts val="0"/>
              </a:spcAft>
              <a:buClr>
                <a:schemeClr val="lt1"/>
              </a:buClr>
              <a:buSzPts val="3600"/>
              <a:buFont typeface="Libre Baskerville"/>
              <a:buNone/>
            </a:pPr>
            <a:r>
              <a:rPr lang="en-US"/>
              <a:t>work. . . </a:t>
            </a:r>
            <a:endParaRPr/>
          </a:p>
        </p:txBody>
      </p:sp>
      <p:sp>
        <p:nvSpPr>
          <p:cNvPr id="176" name="Google Shape;176;p7"/>
          <p:cNvSpPr txBox="1"/>
          <p:nvPr>
            <p:ph idx="1" type="body"/>
          </p:nvPr>
        </p:nvSpPr>
        <p:spPr>
          <a:xfrm>
            <a:off x="301750" y="966401"/>
            <a:ext cx="3959400" cy="5558400"/>
          </a:xfrm>
          <a:prstGeom prst="rect">
            <a:avLst/>
          </a:prstGeom>
          <a:noFill/>
          <a:ln>
            <a:noFill/>
          </a:ln>
          <a:effectLst>
            <a:outerShdw blurRad="50800" rotWithShape="0" algn="tl" dir="2700000" dist="38100">
              <a:srgbClr val="000000">
                <a:alpha val="40000"/>
              </a:srgbClr>
            </a:outerShdw>
          </a:effectLst>
        </p:spPr>
        <p:txBody>
          <a:bodyPr anchorCtr="0" anchor="t" bIns="45700" lIns="91425" spcFirstLastPara="1" rIns="91425" wrap="square" tIns="45700">
            <a:normAutofit/>
          </a:bodyPr>
          <a:lstStyle/>
          <a:p>
            <a:pPr indent="-285750" lvl="0" marL="285750" rtl="0" algn="l">
              <a:lnSpc>
                <a:spcPct val="110000"/>
              </a:lnSpc>
              <a:spcBef>
                <a:spcPts val="0"/>
              </a:spcBef>
              <a:spcAft>
                <a:spcPts val="0"/>
              </a:spcAft>
              <a:buClr>
                <a:srgbClr val="CCFFCC"/>
              </a:buClr>
              <a:buSzPts val="1800"/>
              <a:buFont typeface="Arial"/>
              <a:buChar char="•"/>
            </a:pPr>
            <a:r>
              <a:rPr b="1" lang="en-US">
                <a:solidFill>
                  <a:srgbClr val="CCFFCC"/>
                </a:solidFill>
              </a:rPr>
              <a:t>Neat, legible work is required</a:t>
            </a:r>
            <a:endParaRPr/>
          </a:p>
          <a:p>
            <a:pPr indent="-285750" lvl="0" marL="285750" rtl="0" algn="l">
              <a:lnSpc>
                <a:spcPct val="110000"/>
              </a:lnSpc>
              <a:spcBef>
                <a:spcPts val="600"/>
              </a:spcBef>
              <a:spcAft>
                <a:spcPts val="0"/>
              </a:spcAft>
              <a:buClr>
                <a:srgbClr val="CCFFCC"/>
              </a:buClr>
              <a:buSzPts val="1800"/>
              <a:buFont typeface="Arial"/>
              <a:buChar char="•"/>
            </a:pPr>
            <a:r>
              <a:rPr b="1" lang="en-US">
                <a:solidFill>
                  <a:srgbClr val="CCFFCC"/>
                </a:solidFill>
              </a:rPr>
              <a:t>WORK must be shown or the paper will </a:t>
            </a:r>
            <a:r>
              <a:rPr b="1" lang="en-US">
                <a:solidFill>
                  <a:srgbClr val="FFFF00"/>
                </a:solidFill>
              </a:rPr>
              <a:t>not be accepted</a:t>
            </a:r>
            <a:r>
              <a:rPr b="1" lang="en-US">
                <a:solidFill>
                  <a:srgbClr val="CCFFCC"/>
                </a:solidFill>
              </a:rPr>
              <a:t> – at that point, it is LATE and will have points deducted.</a:t>
            </a:r>
            <a:endParaRPr/>
          </a:p>
          <a:p>
            <a:pPr indent="-171450" lvl="0" marL="285750" rtl="0" algn="l">
              <a:lnSpc>
                <a:spcPct val="110000"/>
              </a:lnSpc>
              <a:spcBef>
                <a:spcPts val="600"/>
              </a:spcBef>
              <a:spcAft>
                <a:spcPts val="0"/>
              </a:spcAft>
              <a:buClr>
                <a:schemeClr val="lt1"/>
              </a:buClr>
              <a:buSzPts val="1800"/>
              <a:buFont typeface="Arial"/>
              <a:buNone/>
            </a:pPr>
            <a:r>
              <a:t/>
            </a:r>
            <a:endParaRPr b="1">
              <a:solidFill>
                <a:srgbClr val="CCFFCC"/>
              </a:solidFill>
            </a:endParaRPr>
          </a:p>
          <a:p>
            <a:pPr indent="-285750" lvl="0" marL="285750" rtl="0" algn="l">
              <a:lnSpc>
                <a:spcPct val="110000"/>
              </a:lnSpc>
              <a:spcBef>
                <a:spcPts val="600"/>
              </a:spcBef>
              <a:spcAft>
                <a:spcPts val="0"/>
              </a:spcAft>
              <a:buClr>
                <a:srgbClr val="CCFFCC"/>
              </a:buClr>
              <a:buSzPts val="1800"/>
              <a:buFont typeface="Arial"/>
              <a:buChar char="•"/>
            </a:pPr>
            <a:r>
              <a:rPr b="1" lang="en-US">
                <a:solidFill>
                  <a:srgbClr val="CCFFCC"/>
                </a:solidFill>
              </a:rPr>
              <a:t>ALL PAPERS must have 4 things: </a:t>
            </a:r>
            <a:endParaRPr/>
          </a:p>
          <a:p>
            <a:pPr indent="-285750" lvl="0" marL="285750" rtl="0" algn="l">
              <a:lnSpc>
                <a:spcPct val="110000"/>
              </a:lnSpc>
              <a:spcBef>
                <a:spcPts val="600"/>
              </a:spcBef>
              <a:spcAft>
                <a:spcPts val="0"/>
              </a:spcAft>
              <a:buClr>
                <a:srgbClr val="CCFFCC"/>
              </a:buClr>
              <a:buSzPts val="1800"/>
              <a:buFont typeface="Arial"/>
              <a:buChar char="•"/>
            </a:pPr>
            <a:r>
              <a:rPr b="1" lang="en-US">
                <a:solidFill>
                  <a:srgbClr val="CCFFCC"/>
                </a:solidFill>
              </a:rPr>
              <a:t>FIRST NAME, LAST NAME</a:t>
            </a:r>
            <a:endParaRPr/>
          </a:p>
          <a:p>
            <a:pPr indent="-285750" lvl="0" marL="285750" rtl="0" algn="l">
              <a:lnSpc>
                <a:spcPct val="110000"/>
              </a:lnSpc>
              <a:spcBef>
                <a:spcPts val="600"/>
              </a:spcBef>
              <a:spcAft>
                <a:spcPts val="0"/>
              </a:spcAft>
              <a:buClr>
                <a:srgbClr val="CCFFCC"/>
              </a:buClr>
              <a:buSzPts val="1800"/>
              <a:buFont typeface="Arial"/>
              <a:buChar char="•"/>
            </a:pPr>
            <a:r>
              <a:rPr b="1" lang="en-US">
                <a:solidFill>
                  <a:srgbClr val="CCFFCC"/>
                </a:solidFill>
              </a:rPr>
              <a:t>Class COLOR</a:t>
            </a:r>
            <a:endParaRPr/>
          </a:p>
          <a:p>
            <a:pPr indent="-285750" lvl="0" marL="285750" rtl="0" algn="l">
              <a:lnSpc>
                <a:spcPct val="110000"/>
              </a:lnSpc>
              <a:spcBef>
                <a:spcPts val="600"/>
              </a:spcBef>
              <a:spcAft>
                <a:spcPts val="0"/>
              </a:spcAft>
              <a:buClr>
                <a:srgbClr val="CCFFCC"/>
              </a:buClr>
              <a:buSzPts val="1800"/>
              <a:buFont typeface="Arial"/>
              <a:buChar char="•"/>
            </a:pPr>
            <a:r>
              <a:rPr b="1" lang="en-US">
                <a:solidFill>
                  <a:srgbClr val="CCFFCC"/>
                </a:solidFill>
              </a:rPr>
              <a:t>Class Period #</a:t>
            </a:r>
            <a:endParaRPr b="1">
              <a:solidFill>
                <a:srgbClr val="CCFFCC"/>
              </a:solidFill>
            </a:endParaRPr>
          </a:p>
          <a:p>
            <a:pPr indent="-285750" lvl="0" marL="285750" rtl="0" algn="l">
              <a:lnSpc>
                <a:spcPct val="110000"/>
              </a:lnSpc>
              <a:spcBef>
                <a:spcPts val="600"/>
              </a:spcBef>
              <a:spcAft>
                <a:spcPts val="0"/>
              </a:spcAft>
              <a:buClr>
                <a:srgbClr val="CCFFCC"/>
              </a:buClr>
              <a:buSzPts val="1800"/>
              <a:buChar char="•"/>
            </a:pPr>
            <a:r>
              <a:rPr b="1" lang="en-US">
                <a:solidFill>
                  <a:srgbClr val="CCFFCC"/>
                </a:solidFill>
              </a:rPr>
              <a:t>Date</a:t>
            </a:r>
            <a:endParaRPr b="1">
              <a:solidFill>
                <a:srgbClr val="CCFFCC"/>
              </a:solidFill>
            </a:endParaRPr>
          </a:p>
          <a:p>
            <a:pPr indent="-171450" lvl="0" marL="285750" rtl="0" algn="l">
              <a:lnSpc>
                <a:spcPct val="110000"/>
              </a:lnSpc>
              <a:spcBef>
                <a:spcPts val="600"/>
              </a:spcBef>
              <a:spcAft>
                <a:spcPts val="0"/>
              </a:spcAft>
              <a:buClr>
                <a:schemeClr val="lt1"/>
              </a:buClr>
              <a:buSzPts val="1800"/>
              <a:buFont typeface="Arial"/>
              <a:buNone/>
            </a:pPr>
            <a:r>
              <a:t/>
            </a:r>
            <a:endParaRPr b="1">
              <a:solidFill>
                <a:srgbClr val="CCFFCC"/>
              </a:solidFill>
            </a:endParaRPr>
          </a:p>
          <a:p>
            <a:pPr indent="-285750" lvl="0" marL="285750" rtl="0" algn="l">
              <a:lnSpc>
                <a:spcPct val="110000"/>
              </a:lnSpc>
              <a:spcBef>
                <a:spcPts val="600"/>
              </a:spcBef>
              <a:spcAft>
                <a:spcPts val="0"/>
              </a:spcAft>
              <a:buClr>
                <a:srgbClr val="CCFFCC"/>
              </a:buClr>
              <a:buSzPts val="1800"/>
              <a:buFont typeface="Arial"/>
              <a:buChar char="•"/>
            </a:pPr>
            <a:r>
              <a:rPr b="1" lang="en-US">
                <a:solidFill>
                  <a:srgbClr val="CCFFCC"/>
                </a:solidFill>
              </a:rPr>
              <a:t>NO NAME papers will be Placed in a bin, sorted by class period,  for </a:t>
            </a:r>
            <a:r>
              <a:rPr b="1" lang="en-US">
                <a:solidFill>
                  <a:srgbClr val="FFFF00"/>
                </a:solidFill>
              </a:rPr>
              <a:t>YOU to find</a:t>
            </a:r>
            <a:r>
              <a:rPr b="1" lang="en-US">
                <a:solidFill>
                  <a:srgbClr val="CCFFCC"/>
                </a:solidFill>
              </a:rPr>
              <a:t>.  I don’t chase you around . . . </a:t>
            </a:r>
            <a:endParaRPr b="1">
              <a:solidFill>
                <a:srgbClr val="CCFFCC"/>
              </a:solidFill>
            </a:endParaRPr>
          </a:p>
          <a:p>
            <a:pPr indent="-171450" lvl="0" marL="285750" rtl="0" algn="l">
              <a:lnSpc>
                <a:spcPct val="110000"/>
              </a:lnSpc>
              <a:spcBef>
                <a:spcPts val="600"/>
              </a:spcBef>
              <a:spcAft>
                <a:spcPts val="0"/>
              </a:spcAft>
              <a:buClr>
                <a:schemeClr val="lt1"/>
              </a:buClr>
              <a:buSzPts val="1800"/>
              <a:buFont typeface="Arial"/>
              <a:buNone/>
            </a:pPr>
            <a:r>
              <a:t/>
            </a:r>
            <a:endParaRPr>
              <a:solidFill>
                <a:srgbClr val="FAE673"/>
              </a:solidFill>
            </a:endParaRPr>
          </a:p>
          <a:p>
            <a:pPr indent="0" lvl="1" marL="457200" rtl="0" algn="l">
              <a:spcBef>
                <a:spcPts val="600"/>
              </a:spcBef>
              <a:spcAft>
                <a:spcPts val="0"/>
              </a:spcAft>
              <a:buSzPts val="1200"/>
              <a:buNone/>
            </a:pPr>
            <a:r>
              <a:t/>
            </a:r>
            <a:endParaRPr>
              <a:solidFill>
                <a:srgbClr val="FAE673"/>
              </a:solidFill>
            </a:endParaRPr>
          </a:p>
          <a:p>
            <a:pPr indent="-171450" lvl="0" marL="285750" rtl="0" algn="l">
              <a:lnSpc>
                <a:spcPct val="110000"/>
              </a:lnSpc>
              <a:spcBef>
                <a:spcPts val="600"/>
              </a:spcBef>
              <a:spcAft>
                <a:spcPts val="0"/>
              </a:spcAft>
              <a:buClr>
                <a:schemeClr val="lt1"/>
              </a:buClr>
              <a:buSzPts val="1800"/>
              <a:buFont typeface="Arial"/>
              <a:buNone/>
            </a:pPr>
            <a:r>
              <a:t/>
            </a:r>
            <a:endParaRPr/>
          </a:p>
          <a:p>
            <a:pPr indent="0" lvl="1" marL="457200" rtl="0" algn="l">
              <a:spcBef>
                <a:spcPts val="600"/>
              </a:spcBef>
              <a:spcAft>
                <a:spcPts val="0"/>
              </a:spcAft>
              <a:buSzPts val="1200"/>
              <a:buNone/>
            </a:pPr>
            <a:r>
              <a:t/>
            </a:r>
            <a:endParaRPr>
              <a:solidFill>
                <a:srgbClr val="FCE56F"/>
              </a:solidFill>
            </a:endParaRPr>
          </a:p>
          <a:p>
            <a:pPr indent="0" lvl="1" marL="457200" rtl="0" algn="l">
              <a:spcBef>
                <a:spcPts val="600"/>
              </a:spcBef>
              <a:spcAft>
                <a:spcPts val="0"/>
              </a:spcAft>
              <a:buSzPts val="1200"/>
              <a:buNone/>
            </a:pPr>
            <a:r>
              <a:t/>
            </a:r>
            <a:endParaRPr>
              <a:solidFill>
                <a:srgbClr val="FCE56F"/>
              </a:solidFill>
            </a:endParaRPr>
          </a:p>
        </p:txBody>
      </p:sp>
      <p:pic>
        <p:nvPicPr>
          <p:cNvPr descr="work.jpeg" id="177" name="Google Shape;177;p7"/>
          <p:cNvPicPr preferRelativeResize="0"/>
          <p:nvPr/>
        </p:nvPicPr>
        <p:blipFill rotWithShape="1">
          <a:blip r:embed="rId3">
            <a:alphaModFix/>
          </a:blip>
          <a:srcRect b="0" l="0" r="0" t="0"/>
          <a:stretch/>
        </p:blipFill>
        <p:spPr>
          <a:xfrm>
            <a:off x="4599163" y="506965"/>
            <a:ext cx="4533496" cy="3180214"/>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1" name="Shape 181"/>
        <p:cNvGrpSpPr/>
        <p:nvPr/>
      </p:nvGrpSpPr>
      <p:grpSpPr>
        <a:xfrm>
          <a:off x="0" y="0"/>
          <a:ext cx="0" cy="0"/>
          <a:chOff x="0" y="0"/>
          <a:chExt cx="0" cy="0"/>
        </a:xfrm>
      </p:grpSpPr>
      <p:sp>
        <p:nvSpPr>
          <p:cNvPr id="182" name="Google Shape;182;p8"/>
          <p:cNvSpPr txBox="1"/>
          <p:nvPr>
            <p:ph type="title"/>
          </p:nvPr>
        </p:nvSpPr>
        <p:spPr>
          <a:xfrm>
            <a:off x="301752" y="122396"/>
            <a:ext cx="3959352" cy="658516"/>
          </a:xfrm>
          <a:prstGeom prst="rect">
            <a:avLst/>
          </a:prstGeom>
          <a:noFill/>
          <a:ln>
            <a:noFill/>
          </a:ln>
        </p:spPr>
        <p:txBody>
          <a:bodyPr anchorCtr="0" anchor="b" bIns="45700" lIns="91425" spcFirstLastPara="1" rIns="91425" wrap="square" tIns="45700">
            <a:noAutofit/>
          </a:bodyPr>
          <a:lstStyle/>
          <a:p>
            <a:pPr indent="0" lvl="0" marL="0" rtl="0" algn="ctr">
              <a:spcBef>
                <a:spcPts val="0"/>
              </a:spcBef>
              <a:spcAft>
                <a:spcPts val="0"/>
              </a:spcAft>
              <a:buClr>
                <a:schemeClr val="lt1"/>
              </a:buClr>
              <a:buSzPts val="3600"/>
              <a:buFont typeface="Libre Baskerville"/>
              <a:buNone/>
            </a:pPr>
            <a:r>
              <a:rPr lang="en-US"/>
              <a:t>Turning in. . . </a:t>
            </a:r>
            <a:endParaRPr/>
          </a:p>
        </p:txBody>
      </p:sp>
      <p:sp>
        <p:nvSpPr>
          <p:cNvPr id="183" name="Google Shape;183;p8"/>
          <p:cNvSpPr txBox="1"/>
          <p:nvPr>
            <p:ph idx="1" type="body"/>
          </p:nvPr>
        </p:nvSpPr>
        <p:spPr>
          <a:xfrm>
            <a:off x="301752" y="783433"/>
            <a:ext cx="3959352" cy="5152772"/>
          </a:xfrm>
          <a:prstGeom prst="rect">
            <a:avLst/>
          </a:prstGeom>
          <a:noFill/>
          <a:ln>
            <a:noFill/>
          </a:ln>
          <a:effectLst>
            <a:outerShdw blurRad="50800" rotWithShape="0" algn="tl" dir="2700000" dist="38100">
              <a:srgbClr val="000000">
                <a:alpha val="40000"/>
              </a:srgbClr>
            </a:outerShdw>
          </a:effectLst>
        </p:spPr>
        <p:txBody>
          <a:bodyPr anchorCtr="0" anchor="t" bIns="45700" lIns="91425" spcFirstLastPara="1" rIns="91425" wrap="square" tIns="45700">
            <a:normAutofit/>
          </a:bodyPr>
          <a:lstStyle/>
          <a:p>
            <a:pPr indent="-285750" lvl="0" marL="285750" rtl="0" algn="l">
              <a:lnSpc>
                <a:spcPct val="110000"/>
              </a:lnSpc>
              <a:spcBef>
                <a:spcPts val="0"/>
              </a:spcBef>
              <a:spcAft>
                <a:spcPts val="0"/>
              </a:spcAft>
              <a:buClr>
                <a:srgbClr val="CCFFCC"/>
              </a:buClr>
              <a:buSzPts val="1800"/>
              <a:buFont typeface="Arial"/>
              <a:buChar char="•"/>
            </a:pPr>
            <a:r>
              <a:rPr b="1" lang="en-US">
                <a:solidFill>
                  <a:srgbClr val="CCFFCC"/>
                </a:solidFill>
              </a:rPr>
              <a:t>ALL WORK is turned in at the back in the proper box.</a:t>
            </a:r>
            <a:endParaRPr/>
          </a:p>
          <a:p>
            <a:pPr indent="-171450" lvl="0" marL="285750" rtl="0" algn="l">
              <a:lnSpc>
                <a:spcPct val="110000"/>
              </a:lnSpc>
              <a:spcBef>
                <a:spcPts val="600"/>
              </a:spcBef>
              <a:spcAft>
                <a:spcPts val="0"/>
              </a:spcAft>
              <a:buClr>
                <a:schemeClr val="lt1"/>
              </a:buClr>
              <a:buSzPts val="1800"/>
              <a:buFont typeface="Arial"/>
              <a:buNone/>
            </a:pPr>
            <a:r>
              <a:t/>
            </a:r>
            <a:endParaRPr b="1">
              <a:solidFill>
                <a:srgbClr val="CCFFCC"/>
              </a:solidFill>
            </a:endParaRPr>
          </a:p>
          <a:p>
            <a:pPr indent="-285750" lvl="0" marL="285750" rtl="0" algn="l">
              <a:lnSpc>
                <a:spcPct val="110000"/>
              </a:lnSpc>
              <a:spcBef>
                <a:spcPts val="600"/>
              </a:spcBef>
              <a:spcAft>
                <a:spcPts val="0"/>
              </a:spcAft>
              <a:buClr>
                <a:srgbClr val="CCFFCC"/>
              </a:buClr>
              <a:buSzPts val="1800"/>
              <a:buFont typeface="Arial"/>
              <a:buChar char="•"/>
            </a:pPr>
            <a:r>
              <a:rPr b="1" lang="en-US">
                <a:solidFill>
                  <a:srgbClr val="CCFFCC"/>
                </a:solidFill>
              </a:rPr>
              <a:t>LATE/ABSENT work is turned in to the proper box – different than daily work/homework</a:t>
            </a:r>
            <a:endParaRPr/>
          </a:p>
          <a:p>
            <a:pPr indent="-171450" lvl="0" marL="285750" rtl="0" algn="l">
              <a:lnSpc>
                <a:spcPct val="110000"/>
              </a:lnSpc>
              <a:spcBef>
                <a:spcPts val="600"/>
              </a:spcBef>
              <a:spcAft>
                <a:spcPts val="0"/>
              </a:spcAft>
              <a:buClr>
                <a:schemeClr val="lt1"/>
              </a:buClr>
              <a:buSzPts val="1800"/>
              <a:buFont typeface="Arial"/>
              <a:buNone/>
            </a:pPr>
            <a:r>
              <a:t/>
            </a:r>
            <a:endParaRPr b="1">
              <a:solidFill>
                <a:srgbClr val="CCFFCC"/>
              </a:solidFill>
            </a:endParaRPr>
          </a:p>
          <a:p>
            <a:pPr indent="-285750" lvl="0" marL="285750" rtl="0" algn="l">
              <a:lnSpc>
                <a:spcPct val="110000"/>
              </a:lnSpc>
              <a:spcBef>
                <a:spcPts val="600"/>
              </a:spcBef>
              <a:spcAft>
                <a:spcPts val="0"/>
              </a:spcAft>
              <a:buClr>
                <a:srgbClr val="CCFFCC"/>
              </a:buClr>
              <a:buSzPts val="1800"/>
              <a:buFont typeface="Arial"/>
              <a:buChar char="•"/>
            </a:pPr>
            <a:r>
              <a:rPr b="1" lang="en-US">
                <a:solidFill>
                  <a:srgbClr val="CCFFCC"/>
                </a:solidFill>
              </a:rPr>
              <a:t>LATE WORK: </a:t>
            </a:r>
            <a:endParaRPr/>
          </a:p>
          <a:p>
            <a:pPr indent="-285750" lvl="1" marL="742950" rtl="0" algn="l">
              <a:spcBef>
                <a:spcPts val="600"/>
              </a:spcBef>
              <a:spcAft>
                <a:spcPts val="0"/>
              </a:spcAft>
              <a:buClr>
                <a:srgbClr val="CCFFCC"/>
              </a:buClr>
              <a:buSzPts val="1200"/>
              <a:buChar char="•"/>
            </a:pPr>
            <a:r>
              <a:rPr b="1" lang="en-US">
                <a:solidFill>
                  <a:srgbClr val="CCFFCC"/>
                </a:solidFill>
              </a:rPr>
              <a:t>-10 points</a:t>
            </a:r>
            <a:r>
              <a:rPr b="1" lang="en-US">
                <a:solidFill>
                  <a:srgbClr val="FFFF00"/>
                </a:solidFill>
              </a:rPr>
              <a:t> for each day</a:t>
            </a:r>
            <a:r>
              <a:rPr b="1" lang="en-US">
                <a:solidFill>
                  <a:srgbClr val="CCFFCC"/>
                </a:solidFill>
              </a:rPr>
              <a:t> it is late.</a:t>
            </a:r>
            <a:endParaRPr b="1">
              <a:solidFill>
                <a:srgbClr val="CCFFCC"/>
              </a:solidFill>
            </a:endParaRPr>
          </a:p>
          <a:p>
            <a:pPr indent="-285750" lvl="1" marL="742950" rtl="0" algn="l">
              <a:spcBef>
                <a:spcPts val="600"/>
              </a:spcBef>
              <a:spcAft>
                <a:spcPts val="0"/>
              </a:spcAft>
              <a:buClr>
                <a:srgbClr val="CCFFCC"/>
              </a:buClr>
              <a:buSzPts val="1200"/>
              <a:buChar char="•"/>
            </a:pPr>
            <a:r>
              <a:rPr b="1" lang="en-US">
                <a:solidFill>
                  <a:srgbClr val="CCFFCC"/>
                </a:solidFill>
              </a:rPr>
              <a:t>Missing work MUST be turned in by the Friday BEFORE each Break to be accepted.</a:t>
            </a:r>
            <a:endParaRPr b="1">
              <a:solidFill>
                <a:srgbClr val="CCFFCC"/>
              </a:solidFill>
            </a:endParaRPr>
          </a:p>
          <a:p>
            <a:pPr indent="0" lvl="0" marL="0" rtl="0" algn="l">
              <a:spcBef>
                <a:spcPts val="600"/>
              </a:spcBef>
              <a:spcAft>
                <a:spcPts val="0"/>
              </a:spcAft>
              <a:buNone/>
            </a:pPr>
            <a:r>
              <a:t/>
            </a:r>
            <a:endParaRPr b="1">
              <a:solidFill>
                <a:srgbClr val="CCFFCC"/>
              </a:solidFill>
            </a:endParaRPr>
          </a:p>
          <a:p>
            <a:pPr indent="-304800" lvl="0" marL="457200" rtl="0" algn="l">
              <a:spcBef>
                <a:spcPts val="600"/>
              </a:spcBef>
              <a:spcAft>
                <a:spcPts val="0"/>
              </a:spcAft>
              <a:buClr>
                <a:srgbClr val="CCFFCC"/>
              </a:buClr>
              <a:buSzPts val="1200"/>
              <a:buChar char="●"/>
            </a:pPr>
            <a:r>
              <a:rPr b="1" lang="en-US" sz="1200">
                <a:solidFill>
                  <a:srgbClr val="CCFFCC"/>
                </a:solidFill>
              </a:rPr>
              <a:t>Each student receives 250 points at the start of each Quarter.  Late points are deducted from there.</a:t>
            </a:r>
            <a:endParaRPr b="1" sz="1200">
              <a:solidFill>
                <a:srgbClr val="CCFFCC"/>
              </a:solidFill>
            </a:endParaRPr>
          </a:p>
          <a:p>
            <a:pPr indent="-304800" lvl="0" marL="457200" rtl="0" algn="l">
              <a:spcBef>
                <a:spcPts val="0"/>
              </a:spcBef>
              <a:spcAft>
                <a:spcPts val="0"/>
              </a:spcAft>
              <a:buClr>
                <a:srgbClr val="CCFFCC"/>
              </a:buClr>
              <a:buSzPts val="1200"/>
              <a:buChar char="●"/>
            </a:pPr>
            <a:r>
              <a:rPr b="1" lang="en-US" sz="1200">
                <a:solidFill>
                  <a:srgbClr val="CCFFCC"/>
                </a:solidFill>
              </a:rPr>
              <a:t>Your actual mastery grade will be put in the system for that paper.</a:t>
            </a:r>
            <a:endParaRPr b="1" sz="1200">
              <a:solidFill>
                <a:srgbClr val="CCFFCC"/>
              </a:solidFill>
            </a:endParaRPr>
          </a:p>
          <a:p>
            <a:pPr indent="-209550" lvl="1" marL="742950" rtl="0" algn="l">
              <a:spcBef>
                <a:spcPts val="600"/>
              </a:spcBef>
              <a:spcAft>
                <a:spcPts val="0"/>
              </a:spcAft>
              <a:buSzPts val="1200"/>
              <a:buFont typeface="Arial"/>
              <a:buNone/>
            </a:pPr>
            <a:r>
              <a:t/>
            </a:r>
            <a:endParaRPr>
              <a:solidFill>
                <a:srgbClr val="FAE673"/>
              </a:solidFill>
            </a:endParaRPr>
          </a:p>
          <a:p>
            <a:pPr indent="0" lvl="1" marL="457200" rtl="0" algn="l">
              <a:spcBef>
                <a:spcPts val="600"/>
              </a:spcBef>
              <a:spcAft>
                <a:spcPts val="0"/>
              </a:spcAft>
              <a:buSzPts val="1200"/>
              <a:buNone/>
            </a:pPr>
            <a:r>
              <a:t/>
            </a:r>
            <a:endParaRPr>
              <a:solidFill>
                <a:srgbClr val="FAE673"/>
              </a:solidFill>
            </a:endParaRPr>
          </a:p>
          <a:p>
            <a:pPr indent="-171450" lvl="0" marL="285750" rtl="0" algn="l">
              <a:lnSpc>
                <a:spcPct val="110000"/>
              </a:lnSpc>
              <a:spcBef>
                <a:spcPts val="600"/>
              </a:spcBef>
              <a:spcAft>
                <a:spcPts val="0"/>
              </a:spcAft>
              <a:buClr>
                <a:schemeClr val="lt1"/>
              </a:buClr>
              <a:buSzPts val="1800"/>
              <a:buFont typeface="Arial"/>
              <a:buNone/>
            </a:pPr>
            <a:r>
              <a:t/>
            </a:r>
            <a:endParaRPr/>
          </a:p>
          <a:p>
            <a:pPr indent="0" lvl="1" marL="457200" rtl="0" algn="l">
              <a:spcBef>
                <a:spcPts val="600"/>
              </a:spcBef>
              <a:spcAft>
                <a:spcPts val="0"/>
              </a:spcAft>
              <a:buSzPts val="1200"/>
              <a:buNone/>
            </a:pPr>
            <a:r>
              <a:t/>
            </a:r>
            <a:endParaRPr>
              <a:solidFill>
                <a:srgbClr val="FCE56F"/>
              </a:solidFill>
            </a:endParaRPr>
          </a:p>
          <a:p>
            <a:pPr indent="0" lvl="1" marL="457200" rtl="0" algn="l">
              <a:spcBef>
                <a:spcPts val="600"/>
              </a:spcBef>
              <a:spcAft>
                <a:spcPts val="0"/>
              </a:spcAft>
              <a:buSzPts val="1200"/>
              <a:buNone/>
            </a:pPr>
            <a:r>
              <a:t/>
            </a:r>
            <a:endParaRPr>
              <a:solidFill>
                <a:srgbClr val="FCE56F"/>
              </a:solidFill>
            </a:endParaRPr>
          </a:p>
        </p:txBody>
      </p:sp>
      <p:sp>
        <p:nvSpPr>
          <p:cNvPr id="184" name="Google Shape;184;p8"/>
          <p:cNvSpPr txBox="1"/>
          <p:nvPr/>
        </p:nvSpPr>
        <p:spPr>
          <a:xfrm>
            <a:off x="301750" y="4439423"/>
            <a:ext cx="3959400" cy="2124000"/>
          </a:xfrm>
          <a:prstGeom prst="rect">
            <a:avLst/>
          </a:prstGeom>
          <a:noFill/>
          <a:ln>
            <a:noFill/>
          </a:ln>
          <a:effectLst>
            <a:outerShdw blurRad="50800" rotWithShape="0" algn="tl" dir="2700000" dist="38100">
              <a:srgbClr val="000000">
                <a:alpha val="40000"/>
              </a:srgbClr>
            </a:outerShdw>
          </a:effectLst>
        </p:spPr>
        <p:txBody>
          <a:bodyPr anchorCtr="0" anchor="t" bIns="45700" lIns="91425" spcFirstLastPara="1" rIns="91425" wrap="square" tIns="45700">
            <a:normAutofit/>
          </a:bodyPr>
          <a:lstStyle/>
          <a:p>
            <a:pPr indent="-209550" lvl="1" marL="742950" marR="0" rtl="0" algn="l">
              <a:spcBef>
                <a:spcPts val="0"/>
              </a:spcBef>
              <a:spcAft>
                <a:spcPts val="0"/>
              </a:spcAft>
              <a:buClr>
                <a:srgbClr val="848484"/>
              </a:buClr>
              <a:buSzPts val="1200"/>
              <a:buFont typeface="Arial"/>
              <a:buNone/>
            </a:pPr>
            <a:r>
              <a:t/>
            </a:r>
            <a:endParaRPr b="0" i="0" sz="1200" u="none" cap="none" strike="noStrike">
              <a:solidFill>
                <a:srgbClr val="FAE673"/>
              </a:solidFill>
              <a:latin typeface="Lustria"/>
              <a:ea typeface="Lustria"/>
              <a:cs typeface="Lustria"/>
              <a:sym typeface="Lustria"/>
            </a:endParaRPr>
          </a:p>
          <a:p>
            <a:pPr indent="0" lvl="1" marL="457200" marR="0" rtl="0" algn="l">
              <a:spcBef>
                <a:spcPts val="600"/>
              </a:spcBef>
              <a:spcAft>
                <a:spcPts val="0"/>
              </a:spcAft>
              <a:buClr>
                <a:srgbClr val="848484"/>
              </a:buClr>
              <a:buSzPts val="1200"/>
              <a:buFont typeface="Lustria"/>
              <a:buNone/>
            </a:pPr>
            <a:r>
              <a:t/>
            </a:r>
            <a:endParaRPr b="0" i="0" sz="1200" u="none" cap="none" strike="noStrike">
              <a:solidFill>
                <a:srgbClr val="FAE673"/>
              </a:solidFill>
              <a:latin typeface="Lustria"/>
              <a:ea typeface="Lustria"/>
              <a:cs typeface="Lustria"/>
              <a:sym typeface="Lustria"/>
            </a:endParaRPr>
          </a:p>
          <a:p>
            <a:pPr indent="-171450" lvl="0" marL="285750" marR="0" rtl="0" algn="l">
              <a:lnSpc>
                <a:spcPct val="110000"/>
              </a:lnSpc>
              <a:spcBef>
                <a:spcPts val="600"/>
              </a:spcBef>
              <a:spcAft>
                <a:spcPts val="0"/>
              </a:spcAft>
              <a:buClr>
                <a:schemeClr val="lt1"/>
              </a:buClr>
              <a:buSzPts val="1800"/>
              <a:buFont typeface="Arial"/>
              <a:buNone/>
            </a:pPr>
            <a:r>
              <a:t/>
            </a:r>
            <a:endParaRPr b="0" i="0" sz="1800" u="none" cap="none" strike="noStrike">
              <a:solidFill>
                <a:schemeClr val="lt1"/>
              </a:solidFill>
              <a:latin typeface="Lustria"/>
              <a:ea typeface="Lustria"/>
              <a:cs typeface="Lustria"/>
              <a:sym typeface="Lustria"/>
            </a:endParaRPr>
          </a:p>
          <a:p>
            <a:pPr indent="0" lvl="1" marL="457200" marR="0" rtl="0" algn="l">
              <a:spcBef>
                <a:spcPts val="600"/>
              </a:spcBef>
              <a:spcAft>
                <a:spcPts val="0"/>
              </a:spcAft>
              <a:buClr>
                <a:srgbClr val="848484"/>
              </a:buClr>
              <a:buSzPts val="1200"/>
              <a:buFont typeface="Lustria"/>
              <a:buNone/>
            </a:pPr>
            <a:r>
              <a:t/>
            </a:r>
            <a:endParaRPr sz="1200">
              <a:solidFill>
                <a:srgbClr val="FCE56F"/>
              </a:solidFill>
              <a:latin typeface="Lustria"/>
              <a:ea typeface="Lustria"/>
              <a:cs typeface="Lustria"/>
              <a:sym typeface="Lustria"/>
            </a:endParaRPr>
          </a:p>
          <a:p>
            <a:pPr indent="0" lvl="1" marL="457200" marR="0" rtl="0" algn="l">
              <a:spcBef>
                <a:spcPts val="600"/>
              </a:spcBef>
              <a:spcAft>
                <a:spcPts val="0"/>
              </a:spcAft>
              <a:buClr>
                <a:srgbClr val="848484"/>
              </a:buClr>
              <a:buSzPts val="1200"/>
              <a:buFont typeface="Lustria"/>
              <a:buNone/>
            </a:pPr>
            <a:r>
              <a:t/>
            </a:r>
            <a:endParaRPr sz="1200">
              <a:solidFill>
                <a:srgbClr val="FCE56F"/>
              </a:solidFill>
              <a:latin typeface="Lustria"/>
              <a:ea typeface="Lustria"/>
              <a:cs typeface="Lustria"/>
              <a:sym typeface="Lustria"/>
            </a:endParaRPr>
          </a:p>
          <a:p>
            <a:pPr indent="0" lvl="1" marL="457200" marR="0" rtl="0" algn="l">
              <a:spcBef>
                <a:spcPts val="600"/>
              </a:spcBef>
              <a:spcAft>
                <a:spcPts val="0"/>
              </a:spcAft>
              <a:buClr>
                <a:srgbClr val="848484"/>
              </a:buClr>
              <a:buSzPts val="1200"/>
              <a:buFont typeface="Lustria"/>
              <a:buNone/>
            </a:pPr>
            <a:r>
              <a:t/>
            </a:r>
            <a:endParaRPr b="0" i="0" sz="1200" u="none" cap="none" strike="noStrike">
              <a:solidFill>
                <a:srgbClr val="FCE56F"/>
              </a:solidFill>
              <a:latin typeface="Lustria"/>
              <a:ea typeface="Lustria"/>
              <a:cs typeface="Lustria"/>
              <a:sym typeface="Lustria"/>
            </a:endParaRPr>
          </a:p>
        </p:txBody>
      </p:sp>
      <p:pic>
        <p:nvPicPr>
          <p:cNvPr descr="no name.jpeg" id="185" name="Google Shape;185;p8"/>
          <p:cNvPicPr preferRelativeResize="0"/>
          <p:nvPr/>
        </p:nvPicPr>
        <p:blipFill rotWithShape="1">
          <a:blip r:embed="rId3">
            <a:alphaModFix/>
          </a:blip>
          <a:srcRect b="0" l="0" r="0" t="0"/>
          <a:stretch/>
        </p:blipFill>
        <p:spPr>
          <a:xfrm>
            <a:off x="4548969" y="1046442"/>
            <a:ext cx="4442395" cy="2487741"/>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9" name="Shape 189"/>
        <p:cNvGrpSpPr/>
        <p:nvPr/>
      </p:nvGrpSpPr>
      <p:grpSpPr>
        <a:xfrm>
          <a:off x="0" y="0"/>
          <a:ext cx="0" cy="0"/>
          <a:chOff x="0" y="0"/>
          <a:chExt cx="0" cy="0"/>
        </a:xfrm>
      </p:grpSpPr>
      <p:sp>
        <p:nvSpPr>
          <p:cNvPr id="190" name="Google Shape;190;p9"/>
          <p:cNvSpPr txBox="1"/>
          <p:nvPr>
            <p:ph type="title"/>
          </p:nvPr>
        </p:nvSpPr>
        <p:spPr>
          <a:xfrm>
            <a:off x="301752" y="611980"/>
            <a:ext cx="3959352" cy="964506"/>
          </a:xfrm>
          <a:prstGeom prst="rect">
            <a:avLst/>
          </a:prstGeom>
          <a:noFill/>
          <a:ln>
            <a:noFill/>
          </a:ln>
        </p:spPr>
        <p:txBody>
          <a:bodyPr anchorCtr="0" anchor="b" bIns="45700" lIns="91425" spcFirstLastPara="1" rIns="91425" wrap="square" tIns="45700">
            <a:noAutofit/>
          </a:bodyPr>
          <a:lstStyle/>
          <a:p>
            <a:pPr indent="0" lvl="0" marL="0" rtl="0" algn="ctr">
              <a:spcBef>
                <a:spcPts val="0"/>
              </a:spcBef>
              <a:spcAft>
                <a:spcPts val="0"/>
              </a:spcAft>
              <a:buClr>
                <a:schemeClr val="lt1"/>
              </a:buClr>
              <a:buSzPts val="3600"/>
              <a:buFont typeface="Libre Baskerville"/>
              <a:buNone/>
            </a:pPr>
            <a:r>
              <a:rPr lang="en-US"/>
              <a:t>COPIES of WORK. . . </a:t>
            </a:r>
            <a:endParaRPr/>
          </a:p>
        </p:txBody>
      </p:sp>
      <p:sp>
        <p:nvSpPr>
          <p:cNvPr id="191" name="Google Shape;191;p9"/>
          <p:cNvSpPr txBox="1"/>
          <p:nvPr>
            <p:ph idx="1" type="body"/>
          </p:nvPr>
        </p:nvSpPr>
        <p:spPr>
          <a:xfrm>
            <a:off x="301750" y="1700778"/>
            <a:ext cx="3959400" cy="3041400"/>
          </a:xfrm>
          <a:prstGeom prst="rect">
            <a:avLst/>
          </a:prstGeom>
          <a:noFill/>
          <a:ln>
            <a:noFill/>
          </a:ln>
          <a:effectLst>
            <a:outerShdw blurRad="50800" rotWithShape="0" algn="tl" dir="2700000" dist="38100">
              <a:srgbClr val="000000">
                <a:alpha val="40000"/>
              </a:srgbClr>
            </a:outerShdw>
          </a:effectLst>
        </p:spPr>
        <p:txBody>
          <a:bodyPr anchorCtr="0" anchor="t" bIns="45700" lIns="91425" spcFirstLastPara="1" rIns="91425" wrap="square" tIns="45700">
            <a:normAutofit/>
          </a:bodyPr>
          <a:lstStyle/>
          <a:p>
            <a:pPr indent="-285750" lvl="0" marL="285750" rtl="0" algn="l">
              <a:lnSpc>
                <a:spcPct val="100000"/>
              </a:lnSpc>
              <a:spcBef>
                <a:spcPts val="0"/>
              </a:spcBef>
              <a:spcAft>
                <a:spcPts val="0"/>
              </a:spcAft>
              <a:buClr>
                <a:srgbClr val="CCFFCC"/>
              </a:buClr>
              <a:buSzPts val="1800"/>
              <a:buFont typeface="Arial"/>
              <a:buChar char="•"/>
            </a:pPr>
            <a:r>
              <a:rPr b="1" lang="en-US">
                <a:solidFill>
                  <a:srgbClr val="CCFFCC"/>
                </a:solidFill>
              </a:rPr>
              <a:t>MATH WEBSITE</a:t>
            </a:r>
            <a:endParaRPr b="1"/>
          </a:p>
          <a:p>
            <a:pPr indent="-285750" lvl="0" marL="285750" rtl="0" algn="l">
              <a:lnSpc>
                <a:spcPct val="100000"/>
              </a:lnSpc>
              <a:spcBef>
                <a:spcPts val="0"/>
              </a:spcBef>
              <a:spcAft>
                <a:spcPts val="0"/>
              </a:spcAft>
              <a:buSzPts val="1800"/>
              <a:buChar char="•"/>
            </a:pPr>
            <a:r>
              <a:rPr b="1" lang="en-US"/>
              <a:t>Google Classroom, Too!</a:t>
            </a:r>
            <a:endParaRPr b="1"/>
          </a:p>
          <a:p>
            <a:pPr indent="-285750" lvl="0" marL="285750" rtl="0" algn="l">
              <a:lnSpc>
                <a:spcPct val="100000"/>
              </a:lnSpc>
              <a:spcBef>
                <a:spcPts val="600"/>
              </a:spcBef>
              <a:spcAft>
                <a:spcPts val="0"/>
              </a:spcAft>
              <a:buClr>
                <a:srgbClr val="CCFFCC"/>
              </a:buClr>
              <a:buSzPts val="1800"/>
              <a:buFont typeface="Arial"/>
              <a:buChar char="•"/>
            </a:pPr>
            <a:r>
              <a:rPr b="1" lang="en-US">
                <a:solidFill>
                  <a:srgbClr val="CCFFCC"/>
                </a:solidFill>
              </a:rPr>
              <a:t>YOU CAN FIND: </a:t>
            </a:r>
            <a:endParaRPr/>
          </a:p>
          <a:p>
            <a:pPr indent="-285750" lvl="0" marL="285750" rtl="0" algn="l">
              <a:lnSpc>
                <a:spcPct val="100000"/>
              </a:lnSpc>
              <a:spcBef>
                <a:spcPts val="600"/>
              </a:spcBef>
              <a:spcAft>
                <a:spcPts val="0"/>
              </a:spcAft>
              <a:buClr>
                <a:srgbClr val="CCFFCC"/>
              </a:buClr>
              <a:buSzPts val="1800"/>
              <a:buFont typeface="Arial"/>
              <a:buChar char="•"/>
            </a:pPr>
            <a:r>
              <a:rPr b="1" lang="en-US">
                <a:solidFill>
                  <a:srgbClr val="CCFFCC"/>
                </a:solidFill>
              </a:rPr>
              <a:t>Homework assignments</a:t>
            </a:r>
            <a:endParaRPr/>
          </a:p>
          <a:p>
            <a:pPr indent="-285750" lvl="0" marL="285750" rtl="0" algn="l">
              <a:lnSpc>
                <a:spcPct val="100000"/>
              </a:lnSpc>
              <a:spcBef>
                <a:spcPts val="600"/>
              </a:spcBef>
              <a:spcAft>
                <a:spcPts val="0"/>
              </a:spcAft>
              <a:buClr>
                <a:srgbClr val="CCFFCC"/>
              </a:buClr>
              <a:buSzPts val="1800"/>
              <a:buFont typeface="Arial"/>
              <a:buChar char="•"/>
            </a:pPr>
            <a:r>
              <a:rPr b="1" lang="en-US">
                <a:solidFill>
                  <a:srgbClr val="CCFFCC"/>
                </a:solidFill>
              </a:rPr>
              <a:t>Class assignments</a:t>
            </a:r>
            <a:endParaRPr b="1">
              <a:solidFill>
                <a:srgbClr val="CCFFCC"/>
              </a:solidFill>
            </a:endParaRPr>
          </a:p>
          <a:p>
            <a:pPr indent="-285750" lvl="0" marL="285750" rtl="0" algn="l">
              <a:lnSpc>
                <a:spcPct val="100000"/>
              </a:lnSpc>
              <a:spcBef>
                <a:spcPts val="600"/>
              </a:spcBef>
              <a:spcAft>
                <a:spcPts val="0"/>
              </a:spcAft>
              <a:buClr>
                <a:srgbClr val="CCFFCC"/>
              </a:buClr>
              <a:buSzPts val="1800"/>
              <a:buChar char="•"/>
            </a:pPr>
            <a:r>
              <a:rPr b="1" lang="en-US">
                <a:solidFill>
                  <a:srgbClr val="CCFFCC"/>
                </a:solidFill>
              </a:rPr>
              <a:t>Notes</a:t>
            </a:r>
            <a:endParaRPr b="1">
              <a:solidFill>
                <a:srgbClr val="CCFFCC"/>
              </a:solidFill>
            </a:endParaRPr>
          </a:p>
          <a:p>
            <a:pPr indent="-285750" lvl="0" marL="285750" rtl="0" algn="l">
              <a:lnSpc>
                <a:spcPct val="100000"/>
              </a:lnSpc>
              <a:spcBef>
                <a:spcPts val="600"/>
              </a:spcBef>
              <a:spcAft>
                <a:spcPts val="0"/>
              </a:spcAft>
              <a:buClr>
                <a:srgbClr val="CCFFCC"/>
              </a:buClr>
              <a:buSzPts val="1800"/>
              <a:buChar char="•"/>
            </a:pPr>
            <a:r>
              <a:rPr b="1" lang="en-US">
                <a:solidFill>
                  <a:srgbClr val="CCFFCC"/>
                </a:solidFill>
              </a:rPr>
              <a:t>VideoNotes</a:t>
            </a:r>
            <a:endParaRPr b="1">
              <a:solidFill>
                <a:srgbClr val="CCFFCC"/>
              </a:solidFill>
            </a:endParaRPr>
          </a:p>
          <a:p>
            <a:pPr indent="-285750" lvl="0" marL="285750" rtl="0" algn="l">
              <a:lnSpc>
                <a:spcPct val="100000"/>
              </a:lnSpc>
              <a:spcBef>
                <a:spcPts val="600"/>
              </a:spcBef>
              <a:spcAft>
                <a:spcPts val="0"/>
              </a:spcAft>
              <a:buClr>
                <a:srgbClr val="CCFFCC"/>
              </a:buClr>
              <a:buSzPts val="1800"/>
              <a:buChar char="•"/>
            </a:pPr>
            <a:r>
              <a:rPr b="1" lang="en-US">
                <a:solidFill>
                  <a:srgbClr val="CCFFCC"/>
                </a:solidFill>
              </a:rPr>
              <a:t>Important Messages</a:t>
            </a:r>
            <a:endParaRPr b="1">
              <a:solidFill>
                <a:srgbClr val="CCFFCC"/>
              </a:solidFill>
            </a:endParaRPr>
          </a:p>
          <a:p>
            <a:pPr indent="0" lvl="0" marL="0" rtl="0" algn="l">
              <a:lnSpc>
                <a:spcPct val="100000"/>
              </a:lnSpc>
              <a:spcBef>
                <a:spcPts val="600"/>
              </a:spcBef>
              <a:spcAft>
                <a:spcPts val="0"/>
              </a:spcAft>
              <a:buNone/>
            </a:pPr>
            <a:r>
              <a:t/>
            </a:r>
            <a:endParaRPr b="1">
              <a:solidFill>
                <a:srgbClr val="CCFFCC"/>
              </a:solidFill>
            </a:endParaRPr>
          </a:p>
          <a:p>
            <a:pPr indent="0" lvl="0" marL="0" rtl="0" algn="l">
              <a:lnSpc>
                <a:spcPct val="100000"/>
              </a:lnSpc>
              <a:spcBef>
                <a:spcPts val="600"/>
              </a:spcBef>
              <a:spcAft>
                <a:spcPts val="0"/>
              </a:spcAft>
              <a:buNone/>
            </a:pPr>
            <a:r>
              <a:t/>
            </a:r>
            <a:endParaRPr b="1">
              <a:solidFill>
                <a:srgbClr val="CCFFCC"/>
              </a:solidFill>
            </a:endParaRPr>
          </a:p>
          <a:p>
            <a:pPr indent="0" lvl="0" marL="0" rtl="0" algn="l">
              <a:lnSpc>
                <a:spcPct val="100000"/>
              </a:lnSpc>
              <a:spcBef>
                <a:spcPts val="600"/>
              </a:spcBef>
              <a:spcAft>
                <a:spcPts val="0"/>
              </a:spcAft>
              <a:buNone/>
            </a:pPr>
            <a:r>
              <a:rPr b="1" lang="en-US">
                <a:solidFill>
                  <a:srgbClr val="CCFFCC"/>
                </a:solidFill>
              </a:rPr>
              <a:t>I DO NOT keep extra copies of work in the classroom.</a:t>
            </a:r>
            <a:endParaRPr b="1">
              <a:solidFill>
                <a:srgbClr val="CCFFCC"/>
              </a:solidFill>
            </a:endParaRPr>
          </a:p>
          <a:p>
            <a:pPr indent="-171450" lvl="0" marL="285750" rtl="0" algn="l">
              <a:lnSpc>
                <a:spcPct val="100000"/>
              </a:lnSpc>
              <a:spcBef>
                <a:spcPts val="600"/>
              </a:spcBef>
              <a:spcAft>
                <a:spcPts val="0"/>
              </a:spcAft>
              <a:buClr>
                <a:schemeClr val="lt1"/>
              </a:buClr>
              <a:buSzPts val="1800"/>
              <a:buFont typeface="Arial"/>
              <a:buNone/>
            </a:pPr>
            <a:r>
              <a:t/>
            </a:r>
            <a:endParaRPr>
              <a:solidFill>
                <a:srgbClr val="FAE673"/>
              </a:solidFill>
            </a:endParaRPr>
          </a:p>
          <a:p>
            <a:pPr indent="0" lvl="1" marL="457200" rtl="0" algn="l">
              <a:lnSpc>
                <a:spcPct val="90000"/>
              </a:lnSpc>
              <a:spcBef>
                <a:spcPts val="600"/>
              </a:spcBef>
              <a:spcAft>
                <a:spcPts val="0"/>
              </a:spcAft>
              <a:buSzPts val="1200"/>
              <a:buNone/>
            </a:pPr>
            <a:r>
              <a:t/>
            </a:r>
            <a:endParaRPr>
              <a:solidFill>
                <a:srgbClr val="FAE673"/>
              </a:solidFill>
            </a:endParaRPr>
          </a:p>
          <a:p>
            <a:pPr indent="-171450" lvl="0" marL="285750" rtl="0" algn="l">
              <a:lnSpc>
                <a:spcPct val="100000"/>
              </a:lnSpc>
              <a:spcBef>
                <a:spcPts val="600"/>
              </a:spcBef>
              <a:spcAft>
                <a:spcPts val="0"/>
              </a:spcAft>
              <a:buClr>
                <a:schemeClr val="lt1"/>
              </a:buClr>
              <a:buSzPts val="1800"/>
              <a:buFont typeface="Arial"/>
              <a:buNone/>
            </a:pPr>
            <a:r>
              <a:t/>
            </a:r>
            <a:endParaRPr/>
          </a:p>
          <a:p>
            <a:pPr indent="0" lvl="1" marL="457200" rtl="0" algn="l">
              <a:lnSpc>
                <a:spcPct val="90000"/>
              </a:lnSpc>
              <a:spcBef>
                <a:spcPts val="600"/>
              </a:spcBef>
              <a:spcAft>
                <a:spcPts val="0"/>
              </a:spcAft>
              <a:buSzPts val="1200"/>
              <a:buNone/>
            </a:pPr>
            <a:r>
              <a:t/>
            </a:r>
            <a:endParaRPr>
              <a:solidFill>
                <a:srgbClr val="FCE56F"/>
              </a:solidFill>
            </a:endParaRPr>
          </a:p>
          <a:p>
            <a:pPr indent="0" lvl="1" marL="457200" rtl="0" algn="l">
              <a:lnSpc>
                <a:spcPct val="90000"/>
              </a:lnSpc>
              <a:spcBef>
                <a:spcPts val="600"/>
              </a:spcBef>
              <a:spcAft>
                <a:spcPts val="0"/>
              </a:spcAft>
              <a:buSzPts val="1200"/>
              <a:buNone/>
            </a:pPr>
            <a:r>
              <a:t/>
            </a:r>
            <a:endParaRPr>
              <a:solidFill>
                <a:srgbClr val="FCE56F"/>
              </a:solidFill>
            </a:endParaRPr>
          </a:p>
        </p:txBody>
      </p:sp>
      <p:pic>
        <p:nvPicPr>
          <p:cNvPr descr="google classroom.png" id="192" name="Google Shape;192;p9"/>
          <p:cNvPicPr preferRelativeResize="0"/>
          <p:nvPr/>
        </p:nvPicPr>
        <p:blipFill rotWithShape="1">
          <a:blip r:embed="rId3">
            <a:alphaModFix/>
          </a:blip>
          <a:srcRect b="0" l="0" r="0" t="0"/>
          <a:stretch/>
        </p:blipFill>
        <p:spPr>
          <a:xfrm>
            <a:off x="4315758" y="856771"/>
            <a:ext cx="4828242" cy="2739357"/>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91">
                                            <p:txEl>
                                              <p:pRg end="0" st="0"/>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91">
                                            <p:txEl>
                                              <p:pRg end="1" st="1"/>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91">
                                            <p:txEl>
                                              <p:pRg end="2" st="2"/>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91">
                                            <p:txEl>
                                              <p:pRg end="3" st="3"/>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91">
                                            <p:txEl>
                                              <p:pRg end="4" st="4"/>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91">
                                            <p:txEl>
                                              <p:pRg end="5" st="5"/>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91">
                                            <p:txEl>
                                              <p:pRg end="6" st="6"/>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91">
                                            <p:txEl>
                                              <p:pRg end="7" st="7"/>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91">
                                            <p:txEl>
                                              <p:pRg end="8" st="8"/>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91">
                                            <p:txEl>
                                              <p:pRg end="9" st="9"/>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91">
                                            <p:txEl>
                                              <p:pRg end="10" st="10"/>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91">
                                            <p:txEl>
                                              <p:pRg end="11" st="11"/>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91">
                                            <p:txEl>
                                              <p:pRg end="12" st="12"/>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91">
                                            <p:txEl>
                                              <p:pRg end="13" st="13"/>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91">
                                            <p:txEl>
                                              <p:pRg end="14" st="14"/>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91">
                                            <p:txEl>
                                              <p:pRg end="15" st="15"/>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theme/theme1.xml><?xml version="1.0" encoding="utf-8"?>
<a:theme xmlns:a="http://schemas.openxmlformats.org/drawingml/2006/main" xmlns:r="http://schemas.openxmlformats.org/officeDocument/2006/relationships" name="Precedent">
  <a:themeElements>
    <a:clrScheme name="Precedent">
      <a:dk1>
        <a:srgbClr val="921F07"/>
      </a:dk1>
      <a:lt1>
        <a:srgbClr val="FFFFFF"/>
      </a:lt1>
      <a:dk2>
        <a:srgbClr val="333333"/>
      </a:dk2>
      <a:lt2>
        <a:srgbClr val="E5E5D3"/>
      </a:lt2>
      <a:accent1>
        <a:srgbClr val="993232"/>
      </a:accent1>
      <a:accent2>
        <a:srgbClr val="9B6C34"/>
      </a:accent2>
      <a:accent3>
        <a:srgbClr val="736C5D"/>
      </a:accent3>
      <a:accent4>
        <a:srgbClr val="C9972B"/>
      </a:accent4>
      <a:accent5>
        <a:srgbClr val="C95F2B"/>
      </a:accent5>
      <a:accent6>
        <a:srgbClr val="8F7A05"/>
      </a:accent6>
      <a:hlink>
        <a:srgbClr val="933926"/>
      </a:hlink>
      <a:folHlink>
        <a:srgbClr val="916019"/>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2018-07-28T01:22:04Z</dcterms:created>
  <dc:creator>Christy  Heath</dc:creator>
</cp:coreProperties>
</file>