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Libre Baskerville"/>
      <p:regular r:id="rId26"/>
      <p:bold r:id="rId27"/>
      <p:italic r:id="rId28"/>
    </p:embeddedFont>
    <p:embeddedFont>
      <p:font typeface="Lustria"/>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0" roundtripDataSignature="AMtx7mhkzBy055VRHyc76OVDBgK+aaWn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Baskerville-regular.fntdata"/><Relationship Id="rId25" Type="http://schemas.openxmlformats.org/officeDocument/2006/relationships/slide" Target="slides/slide20.xml"/><Relationship Id="rId28" Type="http://schemas.openxmlformats.org/officeDocument/2006/relationships/font" Target="fonts/LibreBaskerville-italic.fntdata"/><Relationship Id="rId27" Type="http://schemas.openxmlformats.org/officeDocument/2006/relationships/font" Target="fonts/LibreBaskervill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ustria-regular.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descr="Overlay-FullBackground.jpg" id="12" name="Google Shape;12;p22"/>
          <p:cNvPicPr preferRelativeResize="0"/>
          <p:nvPr/>
        </p:nvPicPr>
        <p:blipFill rotWithShape="1">
          <a:blip r:embed="rId2">
            <a:alphaModFix/>
          </a:blip>
          <a:srcRect b="0" l="0" r="0" t="50000"/>
          <a:stretch/>
        </p:blipFill>
        <p:spPr>
          <a:xfrm>
            <a:off x="0" y="3429000"/>
            <a:ext cx="9144000" cy="3429000"/>
          </a:xfrm>
          <a:prstGeom prst="rect">
            <a:avLst/>
          </a:prstGeom>
          <a:noFill/>
          <a:ln>
            <a:noFill/>
          </a:ln>
        </p:spPr>
      </p:pic>
      <p:sp>
        <p:nvSpPr>
          <p:cNvPr id="13" name="Google Shape;13;p22"/>
          <p:cNvSpPr txBox="1"/>
          <p:nvPr>
            <p:ph type="ctrTitle"/>
          </p:nvPr>
        </p:nvSpPr>
        <p:spPr>
          <a:xfrm>
            <a:off x="779463" y="1918447"/>
            <a:ext cx="7583488"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2"/>
          <p:cNvSpPr txBox="1"/>
          <p:nvPr>
            <p:ph idx="1" type="subTitle"/>
          </p:nvPr>
        </p:nvSpPr>
        <p:spPr>
          <a:xfrm>
            <a:off x="779463" y="3478306"/>
            <a:ext cx="7583487" cy="1752600"/>
          </a:xfrm>
          <a:prstGeom prst="rect">
            <a:avLst/>
          </a:prstGeom>
          <a:noFill/>
          <a:ln>
            <a:noFill/>
          </a:ln>
        </p:spPr>
        <p:txBody>
          <a:bodyPr anchorCtr="0" anchor="t" bIns="45700" lIns="91425" spcFirstLastPara="1" rIns="91425" wrap="square" tIns="45700">
            <a:normAutofit/>
          </a:bodyPr>
          <a:lstStyle>
            <a:lvl1pPr lvl="0" algn="ctr">
              <a:spcBef>
                <a:spcPts val="600"/>
              </a:spcBef>
              <a:spcAft>
                <a:spcPts val="0"/>
              </a:spcAft>
              <a:buClr>
                <a:schemeClr val="dk2"/>
              </a:buClr>
              <a:buSzPts val="1800"/>
              <a:buNone/>
              <a:defRPr sz="1800">
                <a:solidFill>
                  <a:schemeClr val="dk2"/>
                </a:solidFill>
              </a:defRPr>
            </a:lvl1pPr>
            <a:lvl2pPr lvl="1" algn="ctr">
              <a:spcBef>
                <a:spcPts val="600"/>
              </a:spcBef>
              <a:spcAft>
                <a:spcPts val="0"/>
              </a:spcAft>
              <a:buSzPts val="2200"/>
              <a:buNone/>
              <a:defRPr>
                <a:solidFill>
                  <a:schemeClr val="lt1"/>
                </a:solidFill>
              </a:defRPr>
            </a:lvl2pPr>
            <a:lvl3pPr lvl="2" algn="ctr">
              <a:spcBef>
                <a:spcPts val="600"/>
              </a:spcBef>
              <a:spcAft>
                <a:spcPts val="0"/>
              </a:spcAft>
              <a:buClr>
                <a:schemeClr val="lt1"/>
              </a:buClr>
              <a:buSzPts val="2000"/>
              <a:buNone/>
              <a:defRPr>
                <a:solidFill>
                  <a:schemeClr val="lt1"/>
                </a:solidFill>
              </a:defRPr>
            </a:lvl3pPr>
            <a:lvl4pPr lvl="3" algn="ctr">
              <a:spcBef>
                <a:spcPts val="600"/>
              </a:spcBef>
              <a:spcAft>
                <a:spcPts val="0"/>
              </a:spcAft>
              <a:buSzPts val="1800"/>
              <a:buNone/>
              <a:defRPr>
                <a:solidFill>
                  <a:schemeClr val="lt1"/>
                </a:solidFill>
              </a:defRPr>
            </a:lvl4pPr>
            <a:lvl5pPr lvl="4" algn="ctr">
              <a:spcBef>
                <a:spcPts val="600"/>
              </a:spcBef>
              <a:spcAft>
                <a:spcPts val="0"/>
              </a:spcAft>
              <a:buClr>
                <a:schemeClr val="lt1"/>
              </a:buClr>
              <a:buSzPts val="1800"/>
              <a:buNone/>
              <a:defRPr>
                <a:solidFill>
                  <a:schemeClr val="lt1"/>
                </a:solidFill>
              </a:defRPr>
            </a:lvl5pPr>
            <a:lvl6pPr lvl="5" algn="ctr">
              <a:spcBef>
                <a:spcPts val="360"/>
              </a:spcBef>
              <a:spcAft>
                <a:spcPts val="0"/>
              </a:spcAft>
              <a:buSzPts val="1800"/>
              <a:buNone/>
              <a:defRPr>
                <a:solidFill>
                  <a:schemeClr val="lt1"/>
                </a:solidFill>
              </a:defRPr>
            </a:lvl6pPr>
            <a:lvl7pPr lvl="6" algn="ctr">
              <a:spcBef>
                <a:spcPts val="360"/>
              </a:spcBef>
              <a:spcAft>
                <a:spcPts val="0"/>
              </a:spcAft>
              <a:buClr>
                <a:schemeClr val="lt1"/>
              </a:buClr>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Clr>
                <a:schemeClr val="lt1"/>
              </a:buClr>
              <a:buSzPts val="1800"/>
              <a:buNone/>
              <a:defRPr>
                <a:solidFill>
                  <a:schemeClr val="lt1"/>
                </a:solidFill>
              </a:defRPr>
            </a:lvl9pPr>
          </a:lstStyle>
          <a:p/>
        </p:txBody>
      </p:sp>
      <p:sp>
        <p:nvSpPr>
          <p:cNvPr id="15" name="Google Shape;15;p22"/>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2"/>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2"/>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18" name="Google Shape;18;p22"/>
          <p:cNvPicPr preferRelativeResize="0"/>
          <p:nvPr/>
        </p:nvPicPr>
        <p:blipFill rotWithShape="1">
          <a:blip r:embed="rId3">
            <a:alphaModFix/>
          </a:blip>
          <a:srcRect b="0" l="0" r="0" t="0"/>
          <a:stretch/>
        </p:blipFill>
        <p:spPr>
          <a:xfrm>
            <a:off x="0" y="3303984"/>
            <a:ext cx="9144000" cy="1250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pic>
        <p:nvPicPr>
          <p:cNvPr descr="Overlay-FullBackground.jpg" id="86" name="Google Shape;86;p31"/>
          <p:cNvPicPr preferRelativeResize="0"/>
          <p:nvPr/>
        </p:nvPicPr>
        <p:blipFill rotWithShape="1">
          <a:blip r:embed="rId2">
            <a:alphaModFix/>
          </a:blip>
          <a:srcRect b="0" l="50000" r="0" t="0"/>
          <a:stretch/>
        </p:blipFill>
        <p:spPr>
          <a:xfrm>
            <a:off x="4572000" y="4482"/>
            <a:ext cx="4572000" cy="6858000"/>
          </a:xfrm>
          <a:prstGeom prst="rect">
            <a:avLst/>
          </a:prstGeom>
          <a:noFill/>
          <a:ln>
            <a:noFill/>
          </a:ln>
        </p:spPr>
      </p:pic>
      <p:sp>
        <p:nvSpPr>
          <p:cNvPr id="87" name="Google Shape;87;p31"/>
          <p:cNvSpPr txBox="1"/>
          <p:nvPr>
            <p:ph type="title"/>
          </p:nvPr>
        </p:nvSpPr>
        <p:spPr>
          <a:xfrm>
            <a:off x="301752" y="273049"/>
            <a:ext cx="3962400" cy="1690221"/>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3600"/>
              <a:buFont typeface="Libre Baskerville"/>
              <a:buNone/>
              <a:defRPr sz="3600">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1"/>
          <p:cNvSpPr txBox="1"/>
          <p:nvPr>
            <p:ph idx="1" type="body"/>
          </p:nvPr>
        </p:nvSpPr>
        <p:spPr>
          <a:xfrm>
            <a:off x="4866401" y="273050"/>
            <a:ext cx="3959352"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2000"/>
              </a:spcBef>
              <a:spcAft>
                <a:spcPts val="0"/>
              </a:spcAft>
              <a:buClr>
                <a:schemeClr val="dk2"/>
              </a:buClr>
              <a:buSzPts val="2400"/>
              <a:buChar char="•"/>
              <a:defRPr sz="2400"/>
            </a:lvl1pPr>
            <a:lvl2pPr indent="-368300" lvl="1" marL="914400" algn="l">
              <a:spcBef>
                <a:spcPts val="600"/>
              </a:spcBef>
              <a:spcAft>
                <a:spcPts val="0"/>
              </a:spcAft>
              <a:buSzPts val="2200"/>
              <a:buChar char="•"/>
              <a:defRPr sz="2200"/>
            </a:lvl2pPr>
            <a:lvl3pPr indent="-355600" lvl="2" marL="1371600" algn="l">
              <a:spcBef>
                <a:spcPts val="600"/>
              </a:spcBef>
              <a:spcAft>
                <a:spcPts val="0"/>
              </a:spcAft>
              <a:buClr>
                <a:schemeClr val="dk2"/>
              </a:buClr>
              <a:buSzPts val="2000"/>
              <a:buChar char="•"/>
              <a:defRPr sz="20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Clr>
                <a:schemeClr val="dk2"/>
              </a:buClr>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Clr>
                <a:schemeClr val="dk2"/>
              </a:buClr>
              <a:buSzPts val="1800"/>
              <a:buChar char="•"/>
              <a:defRPr sz="1800"/>
            </a:lvl9pPr>
          </a:lstStyle>
          <a:p/>
        </p:txBody>
      </p:sp>
      <p:sp>
        <p:nvSpPr>
          <p:cNvPr id="89" name="Google Shape;89;p31"/>
          <p:cNvSpPr txBox="1"/>
          <p:nvPr>
            <p:ph idx="2" type="body"/>
          </p:nvPr>
        </p:nvSpPr>
        <p:spPr>
          <a:xfrm>
            <a:off x="301752" y="1975104"/>
            <a:ext cx="3962400" cy="320040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lvl1pPr indent="-228600" lvl="0" marL="457200" algn="ctr">
              <a:lnSpc>
                <a:spcPct val="110000"/>
              </a:lnSpc>
              <a:spcBef>
                <a:spcPts val="600"/>
              </a:spcBef>
              <a:spcAft>
                <a:spcPts val="0"/>
              </a:spcAft>
              <a:buClr>
                <a:schemeClr val="lt1"/>
              </a:buClr>
              <a:buSzPts val="1800"/>
              <a:buNone/>
              <a:defRPr sz="1800">
                <a:solidFill>
                  <a:schemeClr val="lt1"/>
                </a:solidFill>
                <a:latin typeface="Lustria"/>
                <a:ea typeface="Lustria"/>
                <a:cs typeface="Lustria"/>
                <a:sym typeface="Lustria"/>
              </a:defRPr>
            </a:lvl1pPr>
            <a:lvl2pPr indent="-228600" lvl="1" marL="914400" algn="l">
              <a:spcBef>
                <a:spcPts val="600"/>
              </a:spcBef>
              <a:spcAft>
                <a:spcPts val="0"/>
              </a:spcAft>
              <a:buSzPts val="1200"/>
              <a:buNone/>
              <a:defRPr sz="1200"/>
            </a:lvl2pPr>
            <a:lvl3pPr indent="-228600" lvl="2" marL="1371600" algn="l">
              <a:spcBef>
                <a:spcPts val="600"/>
              </a:spcBef>
              <a:spcAft>
                <a:spcPts val="0"/>
              </a:spcAft>
              <a:buClr>
                <a:schemeClr val="dk2"/>
              </a:buClr>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Clr>
                <a:schemeClr val="dk2"/>
              </a:buClr>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Clr>
                <a:schemeClr val="dk2"/>
              </a:buClr>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Clr>
                <a:schemeClr val="dk2"/>
              </a:buClr>
              <a:buSzPts val="900"/>
              <a:buNone/>
              <a:defRPr sz="900"/>
            </a:lvl9pPr>
          </a:lstStyle>
          <a:p/>
        </p:txBody>
      </p:sp>
      <p:sp>
        <p:nvSpPr>
          <p:cNvPr id="90" name="Google Shape;90;p31"/>
          <p:cNvSpPr txBox="1"/>
          <p:nvPr>
            <p:ph idx="10" type="dt"/>
          </p:nvPr>
        </p:nvSpPr>
        <p:spPr>
          <a:xfrm>
            <a:off x="2667000" y="6356350"/>
            <a:ext cx="1622612"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1" type="ftr"/>
          </p:nvPr>
        </p:nvSpPr>
        <p:spPr>
          <a:xfrm>
            <a:off x="242047" y="6356350"/>
            <a:ext cx="1891553"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1"/>
          <p:cNvSpPr txBox="1"/>
          <p:nvPr>
            <p:ph idx="12" type="sldNum"/>
          </p:nvPr>
        </p:nvSpPr>
        <p:spPr>
          <a:xfrm>
            <a:off x="1892808" y="5748338"/>
            <a:ext cx="762000" cy="57626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3600" u="none" cap="none" strike="noStrike">
                <a:solidFill>
                  <a:schemeClr val="lt1"/>
                </a:solidFill>
                <a:latin typeface="Libre Baskerville"/>
                <a:ea typeface="Libre Baskerville"/>
                <a:cs typeface="Libre Baskerville"/>
                <a:sym typeface="Libre Baskerville"/>
              </a:defRPr>
            </a:lvl1pPr>
            <a:lvl2pPr indent="0" lvl="1" marL="0" algn="ctr">
              <a:spcBef>
                <a:spcPts val="0"/>
              </a:spcBef>
              <a:buNone/>
              <a:defRPr b="0" i="0" sz="3600" u="none" cap="none" strike="noStrike">
                <a:solidFill>
                  <a:schemeClr val="lt1"/>
                </a:solidFill>
                <a:latin typeface="Libre Baskerville"/>
                <a:ea typeface="Libre Baskerville"/>
                <a:cs typeface="Libre Baskerville"/>
                <a:sym typeface="Libre Baskerville"/>
              </a:defRPr>
            </a:lvl2pPr>
            <a:lvl3pPr indent="0" lvl="2" marL="0" algn="ctr">
              <a:spcBef>
                <a:spcPts val="0"/>
              </a:spcBef>
              <a:buNone/>
              <a:defRPr b="0" i="0" sz="3600" u="none" cap="none" strike="noStrike">
                <a:solidFill>
                  <a:schemeClr val="lt1"/>
                </a:solidFill>
                <a:latin typeface="Libre Baskerville"/>
                <a:ea typeface="Libre Baskerville"/>
                <a:cs typeface="Libre Baskerville"/>
                <a:sym typeface="Libre Baskerville"/>
              </a:defRPr>
            </a:lvl3pPr>
            <a:lvl4pPr indent="0" lvl="3" marL="0" algn="ctr">
              <a:spcBef>
                <a:spcPts val="0"/>
              </a:spcBef>
              <a:buNone/>
              <a:defRPr b="0" i="0" sz="3600" u="none" cap="none" strike="noStrike">
                <a:solidFill>
                  <a:schemeClr val="lt1"/>
                </a:solidFill>
                <a:latin typeface="Libre Baskerville"/>
                <a:ea typeface="Libre Baskerville"/>
                <a:cs typeface="Libre Baskerville"/>
                <a:sym typeface="Libre Baskerville"/>
              </a:defRPr>
            </a:lvl4pPr>
            <a:lvl5pPr indent="0" lvl="4" marL="0" algn="ctr">
              <a:spcBef>
                <a:spcPts val="0"/>
              </a:spcBef>
              <a:buNone/>
              <a:defRPr b="0" i="0" sz="3600" u="none" cap="none" strike="noStrike">
                <a:solidFill>
                  <a:schemeClr val="lt1"/>
                </a:solidFill>
                <a:latin typeface="Libre Baskerville"/>
                <a:ea typeface="Libre Baskerville"/>
                <a:cs typeface="Libre Baskerville"/>
                <a:sym typeface="Libre Baskerville"/>
              </a:defRPr>
            </a:lvl5pPr>
            <a:lvl6pPr indent="0" lvl="5" marL="0" algn="ctr">
              <a:spcBef>
                <a:spcPts val="0"/>
              </a:spcBef>
              <a:buNone/>
              <a:defRPr b="0" i="0" sz="3600" u="none" cap="none" strike="noStrike">
                <a:solidFill>
                  <a:schemeClr val="lt1"/>
                </a:solidFill>
                <a:latin typeface="Libre Baskerville"/>
                <a:ea typeface="Libre Baskerville"/>
                <a:cs typeface="Libre Baskerville"/>
                <a:sym typeface="Libre Baskerville"/>
              </a:defRPr>
            </a:lvl6pPr>
            <a:lvl7pPr indent="0" lvl="6" marL="0" algn="ctr">
              <a:spcBef>
                <a:spcPts val="0"/>
              </a:spcBef>
              <a:buNone/>
              <a:defRPr b="0" i="0" sz="3600" u="none" cap="none" strike="noStrike">
                <a:solidFill>
                  <a:schemeClr val="lt1"/>
                </a:solidFill>
                <a:latin typeface="Libre Baskerville"/>
                <a:ea typeface="Libre Baskerville"/>
                <a:cs typeface="Libre Baskerville"/>
                <a:sym typeface="Libre Baskerville"/>
              </a:defRPr>
            </a:lvl7pPr>
            <a:lvl8pPr indent="0" lvl="7" marL="0" algn="ctr">
              <a:spcBef>
                <a:spcPts val="0"/>
              </a:spcBef>
              <a:buNone/>
              <a:defRPr b="0" i="0" sz="3600" u="none" cap="none" strike="noStrike">
                <a:solidFill>
                  <a:schemeClr val="lt1"/>
                </a:solidFill>
                <a:latin typeface="Libre Baskerville"/>
                <a:ea typeface="Libre Baskerville"/>
                <a:cs typeface="Libre Baskerville"/>
                <a:sym typeface="Libre Baskerville"/>
              </a:defRPr>
            </a:lvl8pPr>
            <a:lvl9pPr indent="0" lvl="8" marL="0" algn="ctr">
              <a:spcBef>
                <a:spcPts val="0"/>
              </a:spcBef>
              <a:buNone/>
              <a:defRPr b="0" i="0" sz="3600" u="none" cap="none" strike="noStrike">
                <a:solidFill>
                  <a:schemeClr val="lt1"/>
                </a:solidFill>
                <a:latin typeface="Libre Baskerville"/>
                <a:ea typeface="Libre Baskerville"/>
                <a:cs typeface="Libre Baskerville"/>
                <a:sym typeface="Libre Baskervill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93" name="Google Shape;93;p31"/>
          <p:cNvPicPr preferRelativeResize="0"/>
          <p:nvPr/>
        </p:nvPicPr>
        <p:blipFill rotWithShape="1">
          <a:blip r:embed="rId3">
            <a:alphaModFix/>
          </a:blip>
          <a:srcRect b="0" l="0" r="25031" t="0"/>
          <a:stretch/>
        </p:blipFill>
        <p:spPr>
          <a:xfrm rot="-5400000">
            <a:off x="1086391" y="3365075"/>
            <a:ext cx="6855164" cy="12501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94" name="Shape 94"/>
        <p:cNvGrpSpPr/>
        <p:nvPr/>
      </p:nvGrpSpPr>
      <p:grpSpPr>
        <a:xfrm>
          <a:off x="0" y="0"/>
          <a:ext cx="0" cy="0"/>
          <a:chOff x="0" y="0"/>
          <a:chExt cx="0" cy="0"/>
        </a:xfrm>
      </p:grpSpPr>
      <p:pic>
        <p:nvPicPr>
          <p:cNvPr descr="Overlay-FullBackground.jpg" id="95" name="Google Shape;95;p32"/>
          <p:cNvPicPr preferRelativeResize="0"/>
          <p:nvPr/>
        </p:nvPicPr>
        <p:blipFill rotWithShape="1">
          <a:blip r:embed="rId2">
            <a:alphaModFix/>
          </a:blip>
          <a:srcRect b="0" l="0" r="0" t="0"/>
          <a:stretch/>
        </p:blipFill>
        <p:spPr>
          <a:xfrm>
            <a:off x="0" y="4482"/>
            <a:ext cx="9144000" cy="6858000"/>
          </a:xfrm>
          <a:prstGeom prst="rect">
            <a:avLst/>
          </a:prstGeom>
          <a:noFill/>
          <a:ln>
            <a:noFill/>
          </a:ln>
        </p:spPr>
      </p:pic>
      <p:sp>
        <p:nvSpPr>
          <p:cNvPr id="96" name="Google Shape;96;p32"/>
          <p:cNvSpPr txBox="1"/>
          <p:nvPr>
            <p:ph type="title"/>
          </p:nvPr>
        </p:nvSpPr>
        <p:spPr>
          <a:xfrm>
            <a:off x="762000" y="4038600"/>
            <a:ext cx="7620000" cy="990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2"/>
              </a:buClr>
              <a:buSzPts val="3600"/>
              <a:buFont typeface="Libre Baskerville"/>
              <a:buNone/>
              <a:defRPr sz="3600">
                <a:solidFill>
                  <a:schemeClr val="dk2"/>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2"/>
          <p:cNvSpPr/>
          <p:nvPr>
            <p:ph idx="2" type="pic"/>
          </p:nvPr>
        </p:nvSpPr>
        <p:spPr>
          <a:xfrm>
            <a:off x="342900" y="265176"/>
            <a:ext cx="8458200" cy="3697224"/>
          </a:xfrm>
          <a:prstGeom prst="rect">
            <a:avLst/>
          </a:prstGeom>
          <a:solidFill>
            <a:srgbClr val="7F7F7F"/>
          </a:solidFill>
          <a:ln>
            <a:noFill/>
          </a:ln>
          <a:effectLst>
            <a:outerShdw blurRad="50800" rotWithShape="0" algn="tl">
              <a:schemeClr val="lt1">
                <a:alpha val="40000"/>
              </a:schemeClr>
            </a:outerShdw>
          </a:effectLst>
        </p:spPr>
        <p:txBody>
          <a:bodyPr anchorCtr="0" anchor="t" bIns="45700" lIns="91425" spcFirstLastPara="1" rIns="91425" wrap="square" tIns="45700">
            <a:normAutofit/>
          </a:bodyPr>
          <a:lstStyle>
            <a:lvl1pPr lvl="0" marR="0" rtl="0" algn="ctr">
              <a:spcBef>
                <a:spcPts val="20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1pPr>
            <a:lvl2pPr lvl="1" marR="0" rtl="0" algn="l">
              <a:spcBef>
                <a:spcPts val="600"/>
              </a:spcBef>
              <a:spcAft>
                <a:spcPts val="0"/>
              </a:spcAft>
              <a:buClr>
                <a:srgbClr val="848484"/>
              </a:buClr>
              <a:buSzPts val="2800"/>
              <a:buFont typeface="Lustria"/>
              <a:buNone/>
              <a:defRPr b="0" i="0" sz="2800" u="none" cap="none" strike="noStrike">
                <a:solidFill>
                  <a:schemeClr val="dk2"/>
                </a:solidFill>
                <a:latin typeface="Lustria"/>
                <a:ea typeface="Lustria"/>
                <a:cs typeface="Lustria"/>
                <a:sym typeface="Lustria"/>
              </a:defRPr>
            </a:lvl2pPr>
            <a:lvl3pPr lvl="2" marR="0" rtl="0" algn="l">
              <a:spcBef>
                <a:spcPts val="6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3pPr>
            <a:lvl4pPr lvl="3" marR="0" rtl="0" algn="l">
              <a:spcBef>
                <a:spcPts val="600"/>
              </a:spcBef>
              <a:spcAft>
                <a:spcPts val="0"/>
              </a:spcAft>
              <a:buClr>
                <a:srgbClr val="848484"/>
              </a:buClr>
              <a:buSzPts val="2000"/>
              <a:buFont typeface="Lustria"/>
              <a:buNone/>
              <a:defRPr b="0" i="0" sz="2000" u="none" cap="none" strike="noStrike">
                <a:solidFill>
                  <a:schemeClr val="dk2"/>
                </a:solidFill>
                <a:latin typeface="Lustria"/>
                <a:ea typeface="Lustria"/>
                <a:cs typeface="Lustria"/>
                <a:sym typeface="Lustria"/>
              </a:defRPr>
            </a:lvl4pPr>
            <a:lvl5pPr lvl="4" marR="0" rtl="0" algn="l">
              <a:spcBef>
                <a:spcPts val="600"/>
              </a:spcBef>
              <a:spcAft>
                <a:spcPts val="0"/>
              </a:spcAft>
              <a:buClr>
                <a:schemeClr val="dk2"/>
              </a:buClr>
              <a:buSzPts val="2000"/>
              <a:buFont typeface="Lustria"/>
              <a:buNone/>
              <a:defRPr b="0" i="0" sz="2000" u="none" cap="none" strike="noStrike">
                <a:solidFill>
                  <a:schemeClr val="dk2"/>
                </a:solidFill>
                <a:latin typeface="Lustria"/>
                <a:ea typeface="Lustria"/>
                <a:cs typeface="Lustria"/>
                <a:sym typeface="Lustria"/>
              </a:defRPr>
            </a:lvl5pPr>
            <a:lvl6pPr lvl="5"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6pPr>
            <a:lvl7pPr lvl="6"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7pPr>
            <a:lvl8pPr lvl="7"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8pPr>
            <a:lvl9pPr lvl="8"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9pPr>
          </a:lstStyle>
          <a:p/>
        </p:txBody>
      </p:sp>
      <p:sp>
        <p:nvSpPr>
          <p:cNvPr id="98" name="Google Shape;98;p32"/>
          <p:cNvSpPr txBox="1"/>
          <p:nvPr>
            <p:ph idx="1" type="body"/>
          </p:nvPr>
        </p:nvSpPr>
        <p:spPr>
          <a:xfrm>
            <a:off x="762000" y="5042647"/>
            <a:ext cx="7620000" cy="1129553"/>
          </a:xfrm>
          <a:prstGeom prst="rect">
            <a:avLst/>
          </a:prstGeom>
          <a:noFill/>
          <a:ln>
            <a:noFill/>
          </a:ln>
        </p:spPr>
        <p:txBody>
          <a:bodyPr anchorCtr="0" anchor="t" bIns="45700" lIns="91425" spcFirstLastPara="1" rIns="91425" wrap="square" tIns="45700">
            <a:normAutofit/>
          </a:bodyPr>
          <a:lstStyle>
            <a:lvl1pPr indent="-228600" lvl="0" marL="457200" algn="ctr">
              <a:lnSpc>
                <a:spcPct val="110000"/>
              </a:lnSpc>
              <a:spcBef>
                <a:spcPts val="0"/>
              </a:spcBef>
              <a:spcAft>
                <a:spcPts val="0"/>
              </a:spcAft>
              <a:buClr>
                <a:schemeClr val="dk2"/>
              </a:buClr>
              <a:buSzPts val="1800"/>
              <a:buNone/>
              <a:defRPr sz="1800"/>
            </a:lvl1pPr>
            <a:lvl2pPr indent="-228600" lvl="1" marL="914400" algn="l">
              <a:spcBef>
                <a:spcPts val="600"/>
              </a:spcBef>
              <a:spcAft>
                <a:spcPts val="0"/>
              </a:spcAft>
              <a:buSzPts val="1200"/>
              <a:buNone/>
              <a:defRPr sz="1200"/>
            </a:lvl2pPr>
            <a:lvl3pPr indent="-228600" lvl="2" marL="1371600" algn="l">
              <a:spcBef>
                <a:spcPts val="600"/>
              </a:spcBef>
              <a:spcAft>
                <a:spcPts val="0"/>
              </a:spcAft>
              <a:buClr>
                <a:schemeClr val="dk2"/>
              </a:buClr>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Clr>
                <a:schemeClr val="dk2"/>
              </a:buClr>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Clr>
                <a:schemeClr val="dk2"/>
              </a:buClr>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Clr>
                <a:schemeClr val="dk2"/>
              </a:buClr>
              <a:buSzPts val="900"/>
              <a:buNone/>
              <a:defRPr sz="900"/>
            </a:lvl9pPr>
          </a:lstStyle>
          <a:p/>
        </p:txBody>
      </p:sp>
      <p:sp>
        <p:nvSpPr>
          <p:cNvPr id="99" name="Google Shape;99;p32"/>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2"/>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102" name="Shape 102"/>
        <p:cNvGrpSpPr/>
        <p:nvPr/>
      </p:nvGrpSpPr>
      <p:grpSpPr>
        <a:xfrm>
          <a:off x="0" y="0"/>
          <a:ext cx="0" cy="0"/>
          <a:chOff x="0" y="0"/>
          <a:chExt cx="0" cy="0"/>
        </a:xfrm>
      </p:grpSpPr>
      <p:sp>
        <p:nvSpPr>
          <p:cNvPr id="103" name="Google Shape;103;p33"/>
          <p:cNvSpPr txBox="1"/>
          <p:nvPr>
            <p:ph idx="10" type="dt"/>
          </p:nvPr>
        </p:nvSpPr>
        <p:spPr>
          <a:xfrm>
            <a:off x="6732494" y="6356350"/>
            <a:ext cx="21336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3"/>
          <p:cNvSpPr txBox="1"/>
          <p:nvPr>
            <p:ph idx="11" type="ftr"/>
          </p:nvPr>
        </p:nvSpPr>
        <p:spPr>
          <a:xfrm>
            <a:off x="242047" y="6356350"/>
            <a:ext cx="28956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3"/>
          <p:cNvSpPr txBox="1"/>
          <p:nvPr>
            <p:ph idx="12" type="sldNum"/>
          </p:nvPr>
        </p:nvSpPr>
        <p:spPr>
          <a:xfrm>
            <a:off x="4267200" y="6356350"/>
            <a:ext cx="6096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indent="0" lvl="0" marL="0" algn="ctr">
              <a:spcBef>
                <a:spcPts val="0"/>
              </a:spcBef>
              <a:buNone/>
              <a:defRPr b="0" i="0" sz="1200" u="none" cap="none" strike="noStrike">
                <a:solidFill>
                  <a:schemeClr val="lt1"/>
                </a:solidFill>
                <a:latin typeface="Lustria"/>
                <a:ea typeface="Lustria"/>
                <a:cs typeface="Lustria"/>
                <a:sym typeface="Lustria"/>
              </a:defRPr>
            </a:lvl1pPr>
            <a:lvl2pPr indent="0" lvl="1" marL="0" algn="ctr">
              <a:spcBef>
                <a:spcPts val="0"/>
              </a:spcBef>
              <a:buNone/>
              <a:defRPr b="0" i="0" sz="1200" u="none" cap="none" strike="noStrike">
                <a:solidFill>
                  <a:schemeClr val="lt1"/>
                </a:solidFill>
                <a:latin typeface="Lustria"/>
                <a:ea typeface="Lustria"/>
                <a:cs typeface="Lustria"/>
                <a:sym typeface="Lustria"/>
              </a:defRPr>
            </a:lvl2pPr>
            <a:lvl3pPr indent="0" lvl="2" marL="0" algn="ctr">
              <a:spcBef>
                <a:spcPts val="0"/>
              </a:spcBef>
              <a:buNone/>
              <a:defRPr b="0" i="0" sz="1200" u="none" cap="none" strike="noStrike">
                <a:solidFill>
                  <a:schemeClr val="lt1"/>
                </a:solidFill>
                <a:latin typeface="Lustria"/>
                <a:ea typeface="Lustria"/>
                <a:cs typeface="Lustria"/>
                <a:sym typeface="Lustria"/>
              </a:defRPr>
            </a:lvl3pPr>
            <a:lvl4pPr indent="0" lvl="3" marL="0" algn="ctr">
              <a:spcBef>
                <a:spcPts val="0"/>
              </a:spcBef>
              <a:buNone/>
              <a:defRPr b="0" i="0" sz="1200" u="none" cap="none" strike="noStrike">
                <a:solidFill>
                  <a:schemeClr val="lt1"/>
                </a:solidFill>
                <a:latin typeface="Lustria"/>
                <a:ea typeface="Lustria"/>
                <a:cs typeface="Lustria"/>
                <a:sym typeface="Lustria"/>
              </a:defRPr>
            </a:lvl4pPr>
            <a:lvl5pPr indent="0" lvl="4" marL="0" algn="ctr">
              <a:spcBef>
                <a:spcPts val="0"/>
              </a:spcBef>
              <a:buNone/>
              <a:defRPr b="0" i="0" sz="1200" u="none" cap="none" strike="noStrike">
                <a:solidFill>
                  <a:schemeClr val="lt1"/>
                </a:solidFill>
                <a:latin typeface="Lustria"/>
                <a:ea typeface="Lustria"/>
                <a:cs typeface="Lustria"/>
                <a:sym typeface="Lustria"/>
              </a:defRPr>
            </a:lvl5pPr>
            <a:lvl6pPr indent="0" lvl="5" marL="0" algn="ctr">
              <a:spcBef>
                <a:spcPts val="0"/>
              </a:spcBef>
              <a:buNone/>
              <a:defRPr b="0" i="0" sz="1200" u="none" cap="none" strike="noStrike">
                <a:solidFill>
                  <a:schemeClr val="lt1"/>
                </a:solidFill>
                <a:latin typeface="Lustria"/>
                <a:ea typeface="Lustria"/>
                <a:cs typeface="Lustria"/>
                <a:sym typeface="Lustria"/>
              </a:defRPr>
            </a:lvl6pPr>
            <a:lvl7pPr indent="0" lvl="6" marL="0" algn="ctr">
              <a:spcBef>
                <a:spcPts val="0"/>
              </a:spcBef>
              <a:buNone/>
              <a:defRPr b="0" i="0" sz="1200" u="none" cap="none" strike="noStrike">
                <a:solidFill>
                  <a:schemeClr val="lt1"/>
                </a:solidFill>
                <a:latin typeface="Lustria"/>
                <a:ea typeface="Lustria"/>
                <a:cs typeface="Lustria"/>
                <a:sym typeface="Lustria"/>
              </a:defRPr>
            </a:lvl7pPr>
            <a:lvl8pPr indent="0" lvl="7" marL="0" algn="ctr">
              <a:spcBef>
                <a:spcPts val="0"/>
              </a:spcBef>
              <a:buNone/>
              <a:defRPr b="0" i="0" sz="1200" u="none" cap="none" strike="noStrike">
                <a:solidFill>
                  <a:schemeClr val="lt1"/>
                </a:solidFill>
                <a:latin typeface="Lustria"/>
                <a:ea typeface="Lustria"/>
                <a:cs typeface="Lustria"/>
                <a:sym typeface="Lustria"/>
              </a:defRPr>
            </a:lvl8pPr>
            <a:lvl9pPr indent="0" lvl="8" marL="0" algn="ctr">
              <a:spcBef>
                <a:spcPts val="0"/>
              </a:spcBef>
              <a:buNone/>
              <a:defRPr b="0" i="0" sz="1200" u="none" cap="none" strike="noStrike">
                <a:solidFill>
                  <a:schemeClr val="lt1"/>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pic>
        <p:nvPicPr>
          <p:cNvPr descr="overlay-ruleShadow.png" id="107" name="Google Shape;107;p34"/>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108" name="Google Shape;108;p34"/>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109" name="Google Shape;109;p34"/>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4"/>
          <p:cNvSpPr txBox="1"/>
          <p:nvPr>
            <p:ph idx="1" type="body"/>
          </p:nvPr>
        </p:nvSpPr>
        <p:spPr>
          <a:xfrm rot="5400000">
            <a:off x="2422525" y="185737"/>
            <a:ext cx="4297363" cy="7583488"/>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dk2"/>
              </a:buClr>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Clr>
                <a:schemeClr val="dk2"/>
              </a:buClr>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Clr>
                <a:schemeClr val="dk2"/>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Clr>
                <a:schemeClr val="dk2"/>
              </a:buClr>
              <a:buSzPts val="1800"/>
              <a:buChar char="•"/>
              <a:defRPr/>
            </a:lvl9pPr>
          </a:lstStyle>
          <a:p/>
        </p:txBody>
      </p:sp>
      <p:sp>
        <p:nvSpPr>
          <p:cNvPr id="111" name="Google Shape;111;p34"/>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4"/>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4"/>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pic>
        <p:nvPicPr>
          <p:cNvPr descr="Overlay-FullBackground.jpg" id="115" name="Google Shape;115;p35"/>
          <p:cNvPicPr preferRelativeResize="0"/>
          <p:nvPr/>
        </p:nvPicPr>
        <p:blipFill rotWithShape="1">
          <a:blip r:embed="rId2">
            <a:alphaModFix/>
          </a:blip>
          <a:srcRect b="0" l="0" r="14718" t="0"/>
          <a:stretch/>
        </p:blipFill>
        <p:spPr>
          <a:xfrm>
            <a:off x="0" y="4482"/>
            <a:ext cx="7798112" cy="6858000"/>
          </a:xfrm>
          <a:prstGeom prst="rect">
            <a:avLst/>
          </a:prstGeom>
          <a:noFill/>
          <a:ln>
            <a:noFill/>
          </a:ln>
        </p:spPr>
      </p:pic>
      <p:sp>
        <p:nvSpPr>
          <p:cNvPr id="116" name="Google Shape;116;p35"/>
          <p:cNvSpPr txBox="1"/>
          <p:nvPr>
            <p:ph type="title"/>
          </p:nvPr>
        </p:nvSpPr>
        <p:spPr>
          <a:xfrm rot="5400000">
            <a:off x="5623719" y="2682081"/>
            <a:ext cx="5668963" cy="1219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5"/>
          <p:cNvSpPr txBox="1"/>
          <p:nvPr>
            <p:ph idx="1" type="body"/>
          </p:nvPr>
        </p:nvSpPr>
        <p:spPr>
          <a:xfrm rot="5400000">
            <a:off x="1136649" y="100013"/>
            <a:ext cx="5668963" cy="6383337"/>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dk2"/>
              </a:buClr>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Clr>
                <a:schemeClr val="dk2"/>
              </a:buClr>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Clr>
                <a:schemeClr val="dk2"/>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Clr>
                <a:schemeClr val="dk2"/>
              </a:buClr>
              <a:buSzPts val="1800"/>
              <a:buChar char="•"/>
              <a:defRPr/>
            </a:lvl9pPr>
          </a:lstStyle>
          <a:p/>
        </p:txBody>
      </p:sp>
      <p:sp>
        <p:nvSpPr>
          <p:cNvPr id="118" name="Google Shape;118;p35"/>
          <p:cNvSpPr txBox="1"/>
          <p:nvPr>
            <p:ph idx="10" type="dt"/>
          </p:nvPr>
        </p:nvSpPr>
        <p:spPr>
          <a:xfrm>
            <a:off x="7924800" y="6356350"/>
            <a:ext cx="1066800"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5"/>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5"/>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121" name="Google Shape;121;p35"/>
          <p:cNvPicPr preferRelativeResize="0"/>
          <p:nvPr/>
        </p:nvPicPr>
        <p:blipFill rotWithShape="1">
          <a:blip r:embed="rId3">
            <a:alphaModFix/>
          </a:blip>
          <a:srcRect b="0" l="0" r="25031" t="0"/>
          <a:stretch/>
        </p:blipFill>
        <p:spPr>
          <a:xfrm flipH="1" rot="5400000">
            <a:off x="4421262" y="3365075"/>
            <a:ext cx="6855164" cy="12501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 name="Shape 19"/>
        <p:cNvGrpSpPr/>
        <p:nvPr/>
      </p:nvGrpSpPr>
      <p:grpSpPr>
        <a:xfrm>
          <a:off x="0" y="0"/>
          <a:ext cx="0" cy="0"/>
          <a:chOff x="0" y="0"/>
          <a:chExt cx="0" cy="0"/>
        </a:xfrm>
      </p:grpSpPr>
      <p:pic>
        <p:nvPicPr>
          <p:cNvPr descr="Overlay-FullBackground.jpg" id="20" name="Google Shape;20;p23"/>
          <p:cNvPicPr preferRelativeResize="0"/>
          <p:nvPr/>
        </p:nvPicPr>
        <p:blipFill rotWithShape="1">
          <a:blip r:embed="rId2">
            <a:alphaModFix/>
          </a:blip>
          <a:srcRect b="0" l="50000" r="0" t="0"/>
          <a:stretch/>
        </p:blipFill>
        <p:spPr>
          <a:xfrm>
            <a:off x="4572000" y="4482"/>
            <a:ext cx="4572000" cy="6858000"/>
          </a:xfrm>
          <a:prstGeom prst="rect">
            <a:avLst/>
          </a:prstGeom>
          <a:noFill/>
          <a:ln>
            <a:noFill/>
          </a:ln>
        </p:spPr>
      </p:pic>
      <p:pic>
        <p:nvPicPr>
          <p:cNvPr descr="overlay-ruleShadow.png" id="21" name="Google Shape;21;p23"/>
          <p:cNvPicPr preferRelativeResize="0"/>
          <p:nvPr/>
        </p:nvPicPr>
        <p:blipFill rotWithShape="1">
          <a:blip r:embed="rId3">
            <a:alphaModFix/>
          </a:blip>
          <a:srcRect b="0" l="0" r="25031" t="0"/>
          <a:stretch/>
        </p:blipFill>
        <p:spPr>
          <a:xfrm rot="-5400000">
            <a:off x="1086391" y="3365075"/>
            <a:ext cx="6855164" cy="125016"/>
          </a:xfrm>
          <a:prstGeom prst="rect">
            <a:avLst/>
          </a:prstGeom>
          <a:noFill/>
          <a:ln>
            <a:noFill/>
          </a:ln>
        </p:spPr>
      </p:pic>
      <p:sp>
        <p:nvSpPr>
          <p:cNvPr id="22" name="Google Shape;22;p23"/>
          <p:cNvSpPr txBox="1"/>
          <p:nvPr>
            <p:ph type="title"/>
          </p:nvPr>
        </p:nvSpPr>
        <p:spPr>
          <a:xfrm>
            <a:off x="301752" y="274320"/>
            <a:ext cx="3959352" cy="16916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3600"/>
              <a:buFont typeface="Libre Baskerville"/>
              <a:buNone/>
              <a:defRPr sz="3600">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p:nvPr>
            <p:ph idx="2" type="pic"/>
          </p:nvPr>
        </p:nvSpPr>
        <p:spPr>
          <a:xfrm>
            <a:off x="4864608" y="264907"/>
            <a:ext cx="3959352" cy="6328186"/>
          </a:xfrm>
          <a:prstGeom prst="rect">
            <a:avLst/>
          </a:prstGeom>
          <a:solidFill>
            <a:srgbClr val="7F7F7F"/>
          </a:solidFill>
          <a:ln>
            <a:noFill/>
          </a:ln>
          <a:effectLst>
            <a:outerShdw blurRad="50800" rotWithShape="0" algn="tl">
              <a:schemeClr val="lt1">
                <a:alpha val="40000"/>
              </a:schemeClr>
            </a:outerShdw>
          </a:effectLst>
        </p:spPr>
        <p:txBody>
          <a:bodyPr anchorCtr="0" anchor="t" bIns="45700" lIns="91425" spcFirstLastPara="1" rIns="91425" wrap="square" tIns="45700">
            <a:normAutofit/>
          </a:bodyPr>
          <a:lstStyle>
            <a:lvl1pPr lvl="0" marR="0" rtl="0" algn="ctr">
              <a:spcBef>
                <a:spcPts val="20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1pPr>
            <a:lvl2pPr lvl="1" marR="0" rtl="0" algn="l">
              <a:spcBef>
                <a:spcPts val="600"/>
              </a:spcBef>
              <a:spcAft>
                <a:spcPts val="0"/>
              </a:spcAft>
              <a:buClr>
                <a:srgbClr val="848484"/>
              </a:buClr>
              <a:buSzPts val="2800"/>
              <a:buFont typeface="Lustria"/>
              <a:buNone/>
              <a:defRPr b="0" i="0" sz="2800" u="none" cap="none" strike="noStrike">
                <a:solidFill>
                  <a:schemeClr val="dk2"/>
                </a:solidFill>
                <a:latin typeface="Lustria"/>
                <a:ea typeface="Lustria"/>
                <a:cs typeface="Lustria"/>
                <a:sym typeface="Lustria"/>
              </a:defRPr>
            </a:lvl2pPr>
            <a:lvl3pPr lvl="2" marR="0" rtl="0" algn="l">
              <a:spcBef>
                <a:spcPts val="600"/>
              </a:spcBef>
              <a:spcAft>
                <a:spcPts val="0"/>
              </a:spcAft>
              <a:buClr>
                <a:schemeClr val="dk2"/>
              </a:buClr>
              <a:buSzPts val="2400"/>
              <a:buFont typeface="Lustria"/>
              <a:buNone/>
              <a:defRPr b="0" i="0" sz="2400" u="none" cap="none" strike="noStrike">
                <a:solidFill>
                  <a:schemeClr val="dk2"/>
                </a:solidFill>
                <a:latin typeface="Lustria"/>
                <a:ea typeface="Lustria"/>
                <a:cs typeface="Lustria"/>
                <a:sym typeface="Lustria"/>
              </a:defRPr>
            </a:lvl3pPr>
            <a:lvl4pPr lvl="3" marR="0" rtl="0" algn="l">
              <a:spcBef>
                <a:spcPts val="600"/>
              </a:spcBef>
              <a:spcAft>
                <a:spcPts val="0"/>
              </a:spcAft>
              <a:buClr>
                <a:srgbClr val="848484"/>
              </a:buClr>
              <a:buSzPts val="2000"/>
              <a:buFont typeface="Lustria"/>
              <a:buNone/>
              <a:defRPr b="0" i="0" sz="2000" u="none" cap="none" strike="noStrike">
                <a:solidFill>
                  <a:schemeClr val="dk2"/>
                </a:solidFill>
                <a:latin typeface="Lustria"/>
                <a:ea typeface="Lustria"/>
                <a:cs typeface="Lustria"/>
                <a:sym typeface="Lustria"/>
              </a:defRPr>
            </a:lvl4pPr>
            <a:lvl5pPr lvl="4" marR="0" rtl="0" algn="l">
              <a:spcBef>
                <a:spcPts val="600"/>
              </a:spcBef>
              <a:spcAft>
                <a:spcPts val="0"/>
              </a:spcAft>
              <a:buClr>
                <a:schemeClr val="dk2"/>
              </a:buClr>
              <a:buSzPts val="2000"/>
              <a:buFont typeface="Lustria"/>
              <a:buNone/>
              <a:defRPr b="0" i="0" sz="2000" u="none" cap="none" strike="noStrike">
                <a:solidFill>
                  <a:schemeClr val="dk2"/>
                </a:solidFill>
                <a:latin typeface="Lustria"/>
                <a:ea typeface="Lustria"/>
                <a:cs typeface="Lustria"/>
                <a:sym typeface="Lustria"/>
              </a:defRPr>
            </a:lvl5pPr>
            <a:lvl6pPr lvl="5"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6pPr>
            <a:lvl7pPr lvl="6"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7pPr>
            <a:lvl8pPr lvl="7" marR="0" rtl="0" algn="l">
              <a:spcBef>
                <a:spcPts val="400"/>
              </a:spcBef>
              <a:spcAft>
                <a:spcPts val="0"/>
              </a:spcAft>
              <a:buClr>
                <a:srgbClr val="848484"/>
              </a:buClr>
              <a:buSzPts val="2000"/>
              <a:buFont typeface="Arial"/>
              <a:buNone/>
              <a:defRPr b="0" i="0" sz="2000" u="none" cap="none" strike="noStrike">
                <a:solidFill>
                  <a:schemeClr val="dk2"/>
                </a:solidFill>
                <a:latin typeface="Lustria"/>
                <a:ea typeface="Lustria"/>
                <a:cs typeface="Lustria"/>
                <a:sym typeface="Lustria"/>
              </a:defRPr>
            </a:lvl8pPr>
            <a:lvl9pPr lvl="8" marR="0" rtl="0" algn="l">
              <a:spcBef>
                <a:spcPts val="400"/>
              </a:spcBef>
              <a:spcAft>
                <a:spcPts val="0"/>
              </a:spcAft>
              <a:buClr>
                <a:schemeClr val="dk2"/>
              </a:buClr>
              <a:buSzPts val="2000"/>
              <a:buFont typeface="Arial"/>
              <a:buNone/>
              <a:defRPr b="0" i="0" sz="2000" u="none" cap="none" strike="noStrike">
                <a:solidFill>
                  <a:schemeClr val="dk2"/>
                </a:solidFill>
                <a:latin typeface="Lustria"/>
                <a:ea typeface="Lustria"/>
                <a:cs typeface="Lustria"/>
                <a:sym typeface="Lustria"/>
              </a:defRPr>
            </a:lvl9pPr>
          </a:lstStyle>
          <a:p/>
        </p:txBody>
      </p:sp>
      <p:sp>
        <p:nvSpPr>
          <p:cNvPr id="24" name="Google Shape;24;p23"/>
          <p:cNvSpPr txBox="1"/>
          <p:nvPr>
            <p:ph idx="1" type="body"/>
          </p:nvPr>
        </p:nvSpPr>
        <p:spPr>
          <a:xfrm>
            <a:off x="301752" y="1970801"/>
            <a:ext cx="3959352" cy="32004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lvl1pPr indent="-228600" lvl="0" marL="457200" algn="ctr">
              <a:lnSpc>
                <a:spcPct val="110000"/>
              </a:lnSpc>
              <a:spcBef>
                <a:spcPts val="600"/>
              </a:spcBef>
              <a:spcAft>
                <a:spcPts val="0"/>
              </a:spcAft>
              <a:buClr>
                <a:schemeClr val="lt1"/>
              </a:buClr>
              <a:buSzPts val="1800"/>
              <a:buNone/>
              <a:defRPr sz="1800">
                <a:solidFill>
                  <a:schemeClr val="lt1"/>
                </a:solidFill>
                <a:latin typeface="Lustria"/>
                <a:ea typeface="Lustria"/>
                <a:cs typeface="Lustria"/>
                <a:sym typeface="Lustria"/>
              </a:defRPr>
            </a:lvl1pPr>
            <a:lvl2pPr indent="-228600" lvl="1" marL="914400" algn="l">
              <a:spcBef>
                <a:spcPts val="600"/>
              </a:spcBef>
              <a:spcAft>
                <a:spcPts val="0"/>
              </a:spcAft>
              <a:buSzPts val="1200"/>
              <a:buNone/>
              <a:defRPr sz="1200"/>
            </a:lvl2pPr>
            <a:lvl3pPr indent="-228600" lvl="2" marL="1371600" algn="l">
              <a:spcBef>
                <a:spcPts val="600"/>
              </a:spcBef>
              <a:spcAft>
                <a:spcPts val="0"/>
              </a:spcAft>
              <a:buClr>
                <a:schemeClr val="dk2"/>
              </a:buClr>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Clr>
                <a:schemeClr val="dk2"/>
              </a:buClr>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Clr>
                <a:schemeClr val="dk2"/>
              </a:buClr>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Clr>
                <a:schemeClr val="dk2"/>
              </a:buClr>
              <a:buSzPts val="900"/>
              <a:buNone/>
              <a:defRPr sz="900"/>
            </a:lvl9pPr>
          </a:lstStyle>
          <a:p/>
        </p:txBody>
      </p:sp>
      <p:sp>
        <p:nvSpPr>
          <p:cNvPr id="25" name="Google Shape;25;p23"/>
          <p:cNvSpPr txBox="1"/>
          <p:nvPr>
            <p:ph idx="10" type="dt"/>
          </p:nvPr>
        </p:nvSpPr>
        <p:spPr>
          <a:xfrm>
            <a:off x="2670048" y="6356350"/>
            <a:ext cx="1627632"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r">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242047" y="6356350"/>
            <a:ext cx="1892808" cy="365125"/>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lvl1pPr lvl="0" algn="l">
              <a:spcBef>
                <a:spcPts val="0"/>
              </a:spcBef>
              <a:spcAft>
                <a:spcPts val="0"/>
              </a:spcAft>
              <a:buSzPts val="1400"/>
              <a:buNone/>
              <a:defRPr sz="1200">
                <a:solidFill>
                  <a:schemeClr val="lt1"/>
                </a:solidFill>
                <a:latin typeface="Lustria"/>
                <a:ea typeface="Lustria"/>
                <a:cs typeface="Lustria"/>
                <a:sym typeface="Lust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1892808" y="5738129"/>
            <a:ext cx="758952" cy="57607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3600" u="none" cap="none" strike="noStrike">
                <a:solidFill>
                  <a:schemeClr val="lt1"/>
                </a:solidFill>
                <a:latin typeface="Libre Baskerville"/>
                <a:ea typeface="Libre Baskerville"/>
                <a:cs typeface="Libre Baskerville"/>
                <a:sym typeface="Libre Baskerville"/>
              </a:defRPr>
            </a:lvl1pPr>
            <a:lvl2pPr indent="0" lvl="1" marL="0" algn="ctr">
              <a:spcBef>
                <a:spcPts val="0"/>
              </a:spcBef>
              <a:buNone/>
              <a:defRPr b="0" i="0" sz="3600" u="none" cap="none" strike="noStrike">
                <a:solidFill>
                  <a:schemeClr val="lt1"/>
                </a:solidFill>
                <a:latin typeface="Libre Baskerville"/>
                <a:ea typeface="Libre Baskerville"/>
                <a:cs typeface="Libre Baskerville"/>
                <a:sym typeface="Libre Baskerville"/>
              </a:defRPr>
            </a:lvl2pPr>
            <a:lvl3pPr indent="0" lvl="2" marL="0" algn="ctr">
              <a:spcBef>
                <a:spcPts val="0"/>
              </a:spcBef>
              <a:buNone/>
              <a:defRPr b="0" i="0" sz="3600" u="none" cap="none" strike="noStrike">
                <a:solidFill>
                  <a:schemeClr val="lt1"/>
                </a:solidFill>
                <a:latin typeface="Libre Baskerville"/>
                <a:ea typeface="Libre Baskerville"/>
                <a:cs typeface="Libre Baskerville"/>
                <a:sym typeface="Libre Baskerville"/>
              </a:defRPr>
            </a:lvl3pPr>
            <a:lvl4pPr indent="0" lvl="3" marL="0" algn="ctr">
              <a:spcBef>
                <a:spcPts val="0"/>
              </a:spcBef>
              <a:buNone/>
              <a:defRPr b="0" i="0" sz="3600" u="none" cap="none" strike="noStrike">
                <a:solidFill>
                  <a:schemeClr val="lt1"/>
                </a:solidFill>
                <a:latin typeface="Libre Baskerville"/>
                <a:ea typeface="Libre Baskerville"/>
                <a:cs typeface="Libre Baskerville"/>
                <a:sym typeface="Libre Baskerville"/>
              </a:defRPr>
            </a:lvl4pPr>
            <a:lvl5pPr indent="0" lvl="4" marL="0" algn="ctr">
              <a:spcBef>
                <a:spcPts val="0"/>
              </a:spcBef>
              <a:buNone/>
              <a:defRPr b="0" i="0" sz="3600" u="none" cap="none" strike="noStrike">
                <a:solidFill>
                  <a:schemeClr val="lt1"/>
                </a:solidFill>
                <a:latin typeface="Libre Baskerville"/>
                <a:ea typeface="Libre Baskerville"/>
                <a:cs typeface="Libre Baskerville"/>
                <a:sym typeface="Libre Baskerville"/>
              </a:defRPr>
            </a:lvl5pPr>
            <a:lvl6pPr indent="0" lvl="5" marL="0" algn="ctr">
              <a:spcBef>
                <a:spcPts val="0"/>
              </a:spcBef>
              <a:buNone/>
              <a:defRPr b="0" i="0" sz="3600" u="none" cap="none" strike="noStrike">
                <a:solidFill>
                  <a:schemeClr val="lt1"/>
                </a:solidFill>
                <a:latin typeface="Libre Baskerville"/>
                <a:ea typeface="Libre Baskerville"/>
                <a:cs typeface="Libre Baskerville"/>
                <a:sym typeface="Libre Baskerville"/>
              </a:defRPr>
            </a:lvl6pPr>
            <a:lvl7pPr indent="0" lvl="6" marL="0" algn="ctr">
              <a:spcBef>
                <a:spcPts val="0"/>
              </a:spcBef>
              <a:buNone/>
              <a:defRPr b="0" i="0" sz="3600" u="none" cap="none" strike="noStrike">
                <a:solidFill>
                  <a:schemeClr val="lt1"/>
                </a:solidFill>
                <a:latin typeface="Libre Baskerville"/>
                <a:ea typeface="Libre Baskerville"/>
                <a:cs typeface="Libre Baskerville"/>
                <a:sym typeface="Libre Baskerville"/>
              </a:defRPr>
            </a:lvl7pPr>
            <a:lvl8pPr indent="0" lvl="7" marL="0" algn="ctr">
              <a:spcBef>
                <a:spcPts val="0"/>
              </a:spcBef>
              <a:buNone/>
              <a:defRPr b="0" i="0" sz="3600" u="none" cap="none" strike="noStrike">
                <a:solidFill>
                  <a:schemeClr val="lt1"/>
                </a:solidFill>
                <a:latin typeface="Libre Baskerville"/>
                <a:ea typeface="Libre Baskerville"/>
                <a:cs typeface="Libre Baskerville"/>
                <a:sym typeface="Libre Baskerville"/>
              </a:defRPr>
            </a:lvl8pPr>
            <a:lvl9pPr indent="0" lvl="8" marL="0" algn="ctr">
              <a:spcBef>
                <a:spcPts val="0"/>
              </a:spcBef>
              <a:buNone/>
              <a:defRPr b="0" i="0" sz="3600" u="none" cap="none" strike="noStrike">
                <a:solidFill>
                  <a:schemeClr val="lt1"/>
                </a:solidFill>
                <a:latin typeface="Libre Baskerville"/>
                <a:ea typeface="Libre Baskerville"/>
                <a:cs typeface="Libre Baskerville"/>
                <a:sym typeface="Libre Baskervill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descr="overlay-ruleShadow.png" id="29" name="Google Shape;29;p24"/>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30" name="Google Shape;30;p24"/>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31" name="Google Shape;31;p24"/>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4"/>
          <p:cNvSpPr txBox="1"/>
          <p:nvPr>
            <p:ph idx="1" type="body"/>
          </p:nvPr>
        </p:nvSpPr>
        <p:spPr>
          <a:xfrm>
            <a:off x="779463" y="1828800"/>
            <a:ext cx="7583488" cy="4297363"/>
          </a:xfrm>
          <a:prstGeom prst="rect">
            <a:avLst/>
          </a:prstGeom>
          <a:noFill/>
          <a:ln>
            <a:noFill/>
          </a:ln>
        </p:spPr>
        <p:txBody>
          <a:bodyPr anchorCtr="0" anchor="t" bIns="45700" lIns="91425" spcFirstLastPara="1" rIns="91425" wrap="square" tIns="45700">
            <a:normAutofit/>
          </a:bodyPr>
          <a:lstStyle>
            <a:lvl1pPr indent="-342900" lvl="0" marL="457200" algn="l">
              <a:spcBef>
                <a:spcPts val="2000"/>
              </a:spcBef>
              <a:spcAft>
                <a:spcPts val="0"/>
              </a:spcAft>
              <a:buClr>
                <a:schemeClr val="dk2"/>
              </a:buClr>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Clr>
                <a:schemeClr val="dk2"/>
              </a:buClr>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Clr>
                <a:schemeClr val="dk2"/>
              </a:buClr>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Clr>
                <a:schemeClr val="dk2"/>
              </a:buClr>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Clr>
                <a:schemeClr val="dk2"/>
              </a:buClr>
              <a:buSzPts val="1800"/>
              <a:buChar char="•"/>
              <a:defRPr/>
            </a:lvl9pPr>
          </a:lstStyle>
          <a:p/>
        </p:txBody>
      </p:sp>
      <p:sp>
        <p:nvSpPr>
          <p:cNvPr id="33" name="Google Shape;33;p24"/>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p:cSld name="Title Slide with Picture">
    <p:spTree>
      <p:nvGrpSpPr>
        <p:cNvPr id="36" name="Shape 36"/>
        <p:cNvGrpSpPr/>
        <p:nvPr/>
      </p:nvGrpSpPr>
      <p:grpSpPr>
        <a:xfrm>
          <a:off x="0" y="0"/>
          <a:ext cx="0" cy="0"/>
          <a:chOff x="0" y="0"/>
          <a:chExt cx="0" cy="0"/>
        </a:xfrm>
      </p:grpSpPr>
      <p:pic>
        <p:nvPicPr>
          <p:cNvPr descr="Overlay-FullBackground.jpg" id="37" name="Google Shape;37;p25"/>
          <p:cNvPicPr preferRelativeResize="0"/>
          <p:nvPr/>
        </p:nvPicPr>
        <p:blipFill rotWithShape="1">
          <a:blip r:embed="rId2">
            <a:alphaModFix/>
          </a:blip>
          <a:srcRect b="0" l="0" r="0" t="50000"/>
          <a:stretch/>
        </p:blipFill>
        <p:spPr>
          <a:xfrm>
            <a:off x="0" y="3429000"/>
            <a:ext cx="9144000" cy="3429000"/>
          </a:xfrm>
          <a:prstGeom prst="rect">
            <a:avLst/>
          </a:prstGeom>
          <a:noFill/>
          <a:ln>
            <a:noFill/>
          </a:ln>
        </p:spPr>
      </p:pic>
      <p:sp>
        <p:nvSpPr>
          <p:cNvPr id="38" name="Google Shape;38;p25"/>
          <p:cNvSpPr txBox="1"/>
          <p:nvPr>
            <p:ph type="ctrTitle"/>
          </p:nvPr>
        </p:nvSpPr>
        <p:spPr>
          <a:xfrm>
            <a:off x="779463" y="789081"/>
            <a:ext cx="7583488"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subTitle"/>
          </p:nvPr>
        </p:nvSpPr>
        <p:spPr>
          <a:xfrm>
            <a:off x="779463" y="4724400"/>
            <a:ext cx="7583487" cy="1385047"/>
          </a:xfrm>
          <a:prstGeom prst="rect">
            <a:avLst/>
          </a:prstGeom>
          <a:noFill/>
          <a:ln>
            <a:noFill/>
          </a:ln>
        </p:spPr>
        <p:txBody>
          <a:bodyPr anchorCtr="0" anchor="ctr" bIns="45700" lIns="91425" spcFirstLastPara="1" rIns="91425" wrap="square" tIns="45700">
            <a:normAutofit/>
          </a:bodyPr>
          <a:lstStyle>
            <a:lvl1pPr lvl="0" algn="ctr">
              <a:spcBef>
                <a:spcPts val="300"/>
              </a:spcBef>
              <a:spcAft>
                <a:spcPts val="0"/>
              </a:spcAft>
              <a:buClr>
                <a:schemeClr val="dk2"/>
              </a:buClr>
              <a:buSzPts val="1800"/>
              <a:buNone/>
              <a:defRPr sz="1800">
                <a:solidFill>
                  <a:schemeClr val="dk2"/>
                </a:solidFill>
              </a:defRPr>
            </a:lvl1pPr>
            <a:lvl2pPr lvl="1" algn="ctr">
              <a:spcBef>
                <a:spcPts val="600"/>
              </a:spcBef>
              <a:spcAft>
                <a:spcPts val="0"/>
              </a:spcAft>
              <a:buSzPts val="2200"/>
              <a:buNone/>
              <a:defRPr>
                <a:solidFill>
                  <a:schemeClr val="lt1"/>
                </a:solidFill>
              </a:defRPr>
            </a:lvl2pPr>
            <a:lvl3pPr lvl="2" algn="ctr">
              <a:spcBef>
                <a:spcPts val="600"/>
              </a:spcBef>
              <a:spcAft>
                <a:spcPts val="0"/>
              </a:spcAft>
              <a:buClr>
                <a:schemeClr val="lt1"/>
              </a:buClr>
              <a:buSzPts val="2000"/>
              <a:buNone/>
              <a:defRPr>
                <a:solidFill>
                  <a:schemeClr val="lt1"/>
                </a:solidFill>
              </a:defRPr>
            </a:lvl3pPr>
            <a:lvl4pPr lvl="3" algn="ctr">
              <a:spcBef>
                <a:spcPts val="600"/>
              </a:spcBef>
              <a:spcAft>
                <a:spcPts val="0"/>
              </a:spcAft>
              <a:buSzPts val="1800"/>
              <a:buNone/>
              <a:defRPr>
                <a:solidFill>
                  <a:schemeClr val="lt1"/>
                </a:solidFill>
              </a:defRPr>
            </a:lvl4pPr>
            <a:lvl5pPr lvl="4" algn="ctr">
              <a:spcBef>
                <a:spcPts val="600"/>
              </a:spcBef>
              <a:spcAft>
                <a:spcPts val="0"/>
              </a:spcAft>
              <a:buClr>
                <a:schemeClr val="lt1"/>
              </a:buClr>
              <a:buSzPts val="1800"/>
              <a:buNone/>
              <a:defRPr>
                <a:solidFill>
                  <a:schemeClr val="lt1"/>
                </a:solidFill>
              </a:defRPr>
            </a:lvl5pPr>
            <a:lvl6pPr lvl="5" algn="ctr">
              <a:spcBef>
                <a:spcPts val="360"/>
              </a:spcBef>
              <a:spcAft>
                <a:spcPts val="0"/>
              </a:spcAft>
              <a:buSzPts val="1800"/>
              <a:buNone/>
              <a:defRPr>
                <a:solidFill>
                  <a:schemeClr val="lt1"/>
                </a:solidFill>
              </a:defRPr>
            </a:lvl6pPr>
            <a:lvl7pPr lvl="6" algn="ctr">
              <a:spcBef>
                <a:spcPts val="360"/>
              </a:spcBef>
              <a:spcAft>
                <a:spcPts val="0"/>
              </a:spcAft>
              <a:buClr>
                <a:schemeClr val="lt1"/>
              </a:buClr>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Clr>
                <a:schemeClr val="lt1"/>
              </a:buClr>
              <a:buSzPts val="1800"/>
              <a:buNone/>
              <a:defRPr>
                <a:solidFill>
                  <a:schemeClr val="lt1"/>
                </a:solidFill>
              </a:defRPr>
            </a:lvl9pPr>
          </a:lstStyle>
          <a:p/>
        </p:txBody>
      </p:sp>
      <p:sp>
        <p:nvSpPr>
          <p:cNvPr id="40" name="Google Shape;40;p25"/>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ruleShadow.png" id="43" name="Google Shape;43;p25"/>
          <p:cNvPicPr preferRelativeResize="0"/>
          <p:nvPr/>
        </p:nvPicPr>
        <p:blipFill rotWithShape="1">
          <a:blip r:embed="rId3">
            <a:alphaModFix/>
          </a:blip>
          <a:srcRect b="0" l="0" r="0" t="0"/>
          <a:stretch/>
        </p:blipFill>
        <p:spPr>
          <a:xfrm>
            <a:off x="0" y="3303984"/>
            <a:ext cx="9144000" cy="125016"/>
          </a:xfrm>
          <a:prstGeom prst="rect">
            <a:avLst/>
          </a:prstGeom>
          <a:noFill/>
          <a:ln>
            <a:noFill/>
          </a:ln>
        </p:spPr>
      </p:pic>
      <p:sp>
        <p:nvSpPr>
          <p:cNvPr id="44" name="Google Shape;44;p25"/>
          <p:cNvSpPr/>
          <p:nvPr>
            <p:ph idx="2" type="pic"/>
          </p:nvPr>
        </p:nvSpPr>
        <p:spPr>
          <a:xfrm>
            <a:off x="3677371" y="2564085"/>
            <a:ext cx="1789259" cy="1729830"/>
          </a:xfrm>
          <a:prstGeom prst="ellipse">
            <a:avLst/>
          </a:prstGeom>
          <a:noFill/>
          <a:ln cap="flat" cmpd="sng" w="127000">
            <a:solidFill>
              <a:schemeClr val="lt2"/>
            </a:solidFill>
            <a:prstDash val="solid"/>
            <a:round/>
            <a:headEnd len="sm" w="sm" type="none"/>
            <a:tailEnd len="sm" w="sm" type="none"/>
          </a:ln>
        </p:spPr>
        <p:txBody>
          <a:bodyPr anchorCtr="0" anchor="t" bIns="45700" lIns="91425" spcFirstLastPara="1" rIns="91425" wrap="square" tIns="45700">
            <a:normAutofit/>
          </a:bodyPr>
          <a:lstStyle>
            <a:lvl1pPr lvl="0" marR="0" rtl="0" algn="ctr">
              <a:spcBef>
                <a:spcPts val="2000"/>
              </a:spcBef>
              <a:spcAft>
                <a:spcPts val="0"/>
              </a:spcAft>
              <a:buClr>
                <a:schemeClr val="lt1"/>
              </a:buClr>
              <a:buSzPts val="1600"/>
              <a:buFont typeface="Lustria"/>
              <a:buNone/>
              <a:defRPr b="0" i="0" sz="1600" u="none" cap="none" strike="noStrike">
                <a:solidFill>
                  <a:schemeClr val="lt1"/>
                </a:solidFill>
                <a:latin typeface="Lustria"/>
                <a:ea typeface="Lustria"/>
                <a:cs typeface="Lustria"/>
                <a:sym typeface="Lustria"/>
              </a:defRPr>
            </a:lvl1pPr>
            <a:lvl2pPr lvl="1" marR="0" rtl="0" algn="l">
              <a:spcBef>
                <a:spcPts val="600"/>
              </a:spcBef>
              <a:spcAft>
                <a:spcPts val="0"/>
              </a:spcAft>
              <a:buClr>
                <a:srgbClr val="848484"/>
              </a:buClr>
              <a:buSzPts val="2200"/>
              <a:buFont typeface="Lustria"/>
              <a:buChar char="•"/>
              <a:defRPr b="0" i="0" sz="2200" u="none" cap="none" strike="noStrike">
                <a:solidFill>
                  <a:schemeClr val="dk2"/>
                </a:solidFill>
                <a:latin typeface="Lustria"/>
                <a:ea typeface="Lustria"/>
                <a:cs typeface="Lustria"/>
                <a:sym typeface="Lustria"/>
              </a:defRPr>
            </a:lvl2pPr>
            <a:lvl3pPr lvl="2" marR="0" rtl="0" algn="l">
              <a:spcBef>
                <a:spcPts val="600"/>
              </a:spcBef>
              <a:spcAft>
                <a:spcPts val="0"/>
              </a:spcAft>
              <a:buClr>
                <a:schemeClr val="dk2"/>
              </a:buClr>
              <a:buSzPts val="2000"/>
              <a:buFont typeface="Lustria"/>
              <a:buChar char="•"/>
              <a:defRPr b="0" i="0" sz="2000" u="none" cap="none" strike="noStrike">
                <a:solidFill>
                  <a:schemeClr val="dk2"/>
                </a:solidFill>
                <a:latin typeface="Lustria"/>
                <a:ea typeface="Lustria"/>
                <a:cs typeface="Lustria"/>
                <a:sym typeface="Lustria"/>
              </a:defRPr>
            </a:lvl3pPr>
            <a:lvl4pPr lvl="3" marR="0" rtl="0" algn="l">
              <a:spcBef>
                <a:spcPts val="600"/>
              </a:spcBef>
              <a:spcAft>
                <a:spcPts val="0"/>
              </a:spcAft>
              <a:buClr>
                <a:srgbClr val="848484"/>
              </a:buClr>
              <a:buSzPts val="1800"/>
              <a:buFont typeface="Lustria"/>
              <a:buChar char="•"/>
              <a:defRPr b="0" i="0" sz="1800" u="none" cap="none" strike="noStrike">
                <a:solidFill>
                  <a:schemeClr val="dk2"/>
                </a:solidFill>
                <a:latin typeface="Lustria"/>
                <a:ea typeface="Lustria"/>
                <a:cs typeface="Lustria"/>
                <a:sym typeface="Lustria"/>
              </a:defRPr>
            </a:lvl4pPr>
            <a:lvl5pPr lvl="4" marR="0" rtl="0" algn="l">
              <a:spcBef>
                <a:spcPts val="600"/>
              </a:spcBef>
              <a:spcAft>
                <a:spcPts val="0"/>
              </a:spcAft>
              <a:buClr>
                <a:schemeClr val="dk2"/>
              </a:buClr>
              <a:buSzPts val="1800"/>
              <a:buFont typeface="Lustria"/>
              <a:buChar char="•"/>
              <a:defRPr b="0" i="0" sz="1800" u="none" cap="none" strike="noStrike">
                <a:solidFill>
                  <a:schemeClr val="dk2"/>
                </a:solidFill>
                <a:latin typeface="Lustria"/>
                <a:ea typeface="Lustria"/>
                <a:cs typeface="Lustria"/>
                <a:sym typeface="Lustria"/>
              </a:defRPr>
            </a:lvl5pPr>
            <a:lvl6pPr lvl="5"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6pPr>
            <a:lvl7pPr lvl="6"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7pPr>
            <a:lvl8pPr lvl="7"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8pPr>
            <a:lvl9pPr lvl="8"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pic>
        <p:nvPicPr>
          <p:cNvPr descr="overlay-ruleShadow.png" id="46" name="Google Shape;46;p26"/>
          <p:cNvPicPr preferRelativeResize="0"/>
          <p:nvPr/>
        </p:nvPicPr>
        <p:blipFill rotWithShape="1">
          <a:blip r:embed="rId2">
            <a:alphaModFix/>
          </a:blip>
          <a:srcRect b="0" l="0" r="0" t="0"/>
          <a:stretch/>
        </p:blipFill>
        <p:spPr>
          <a:xfrm>
            <a:off x="0" y="4446984"/>
            <a:ext cx="9144000" cy="125016"/>
          </a:xfrm>
          <a:prstGeom prst="rect">
            <a:avLst/>
          </a:prstGeom>
          <a:noFill/>
          <a:ln>
            <a:noFill/>
          </a:ln>
        </p:spPr>
      </p:pic>
      <p:pic>
        <p:nvPicPr>
          <p:cNvPr descr="Overlay-FullBackground.jpg" id="47" name="Google Shape;47;p26"/>
          <p:cNvPicPr preferRelativeResize="0"/>
          <p:nvPr/>
        </p:nvPicPr>
        <p:blipFill rotWithShape="1">
          <a:blip r:embed="rId3">
            <a:alphaModFix/>
          </a:blip>
          <a:srcRect b="0" l="0" r="0" t="66667"/>
          <a:stretch/>
        </p:blipFill>
        <p:spPr>
          <a:xfrm>
            <a:off x="0" y="4572000"/>
            <a:ext cx="9144000" cy="2286000"/>
          </a:xfrm>
          <a:prstGeom prst="rect">
            <a:avLst/>
          </a:prstGeom>
          <a:noFill/>
          <a:ln>
            <a:noFill/>
          </a:ln>
        </p:spPr>
      </p:pic>
      <p:sp>
        <p:nvSpPr>
          <p:cNvPr id="48" name="Google Shape;48;p26"/>
          <p:cNvSpPr txBox="1"/>
          <p:nvPr>
            <p:ph type="title"/>
          </p:nvPr>
        </p:nvSpPr>
        <p:spPr>
          <a:xfrm>
            <a:off x="779463" y="2971800"/>
            <a:ext cx="7583487" cy="136207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4800"/>
              <a:buFont typeface="Libre Baskerville"/>
              <a:buNone/>
              <a:defRPr sz="4800">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6"/>
          <p:cNvSpPr txBox="1"/>
          <p:nvPr>
            <p:ph idx="1" type="body"/>
          </p:nvPr>
        </p:nvSpPr>
        <p:spPr>
          <a:xfrm>
            <a:off x="779463" y="4724400"/>
            <a:ext cx="7583487" cy="1398494"/>
          </a:xfrm>
          <a:prstGeom prst="rect">
            <a:avLst/>
          </a:prstGeom>
          <a:noFill/>
          <a:ln>
            <a:noFill/>
          </a:ln>
        </p:spPr>
        <p:txBody>
          <a:bodyPr anchorCtr="0" anchor="t" bIns="45700" lIns="91425" spcFirstLastPara="1" rIns="91425" wrap="square" tIns="45700">
            <a:normAutofit/>
          </a:bodyPr>
          <a:lstStyle>
            <a:lvl1pPr indent="-228600" lvl="0" marL="457200" algn="ctr">
              <a:spcBef>
                <a:spcPts val="300"/>
              </a:spcBef>
              <a:spcAft>
                <a:spcPts val="0"/>
              </a:spcAft>
              <a:buClr>
                <a:schemeClr val="dk2"/>
              </a:buClr>
              <a:buSzPts val="1800"/>
              <a:buFont typeface="Lustria"/>
              <a:buNone/>
              <a:defRPr sz="1800">
                <a:solidFill>
                  <a:schemeClr val="dk2"/>
                </a:solidFill>
                <a:latin typeface="Lustria"/>
                <a:ea typeface="Lustria"/>
                <a:cs typeface="Lustria"/>
                <a:sym typeface="Lustria"/>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Clr>
                <a:schemeClr val="lt1"/>
              </a:buClr>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Clr>
                <a:schemeClr val="lt1"/>
              </a:buClr>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Clr>
                <a:schemeClr val="lt1"/>
              </a:buClr>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Clr>
                <a:schemeClr val="lt1"/>
              </a:buClr>
              <a:buSzPts val="1400"/>
              <a:buNone/>
              <a:defRPr sz="1400">
                <a:solidFill>
                  <a:schemeClr val="lt1"/>
                </a:solidFill>
              </a:defRPr>
            </a:lvl9pPr>
          </a:lstStyle>
          <a:p/>
        </p:txBody>
      </p:sp>
      <p:sp>
        <p:nvSpPr>
          <p:cNvPr id="50" name="Google Shape;50;p26"/>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pic>
        <p:nvPicPr>
          <p:cNvPr descr="overlay-ruleShadow.png" id="54" name="Google Shape;54;p27"/>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55" name="Google Shape;55;p27"/>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56" name="Google Shape;56;p27"/>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7"/>
          <p:cNvSpPr txBox="1"/>
          <p:nvPr>
            <p:ph idx="1" type="body"/>
          </p:nvPr>
        </p:nvSpPr>
        <p:spPr>
          <a:xfrm>
            <a:off x="779463" y="1828800"/>
            <a:ext cx="3566160" cy="4297363"/>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Clr>
                <a:schemeClr val="dk2"/>
              </a:buClr>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Clr>
                <a:schemeClr val="dk2"/>
              </a:buClr>
              <a:buSzPts val="1800"/>
              <a:buChar char="•"/>
              <a:defRPr sz="1800"/>
            </a:lvl9pPr>
          </a:lstStyle>
          <a:p/>
        </p:txBody>
      </p:sp>
      <p:sp>
        <p:nvSpPr>
          <p:cNvPr id="58" name="Google Shape;58;p27"/>
          <p:cNvSpPr txBox="1"/>
          <p:nvPr>
            <p:ph idx="2" type="body"/>
          </p:nvPr>
        </p:nvSpPr>
        <p:spPr>
          <a:xfrm>
            <a:off x="4796791" y="1828800"/>
            <a:ext cx="3566160" cy="4297363"/>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Clr>
                <a:schemeClr val="dk2"/>
              </a:buClr>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Clr>
                <a:schemeClr val="dk2"/>
              </a:buClr>
              <a:buSzPts val="1800"/>
              <a:buChar char="•"/>
              <a:defRPr sz="1800"/>
            </a:lvl9pPr>
          </a:lstStyle>
          <a:p/>
        </p:txBody>
      </p:sp>
      <p:sp>
        <p:nvSpPr>
          <p:cNvPr id="59" name="Google Shape;59;p27"/>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pic>
        <p:nvPicPr>
          <p:cNvPr descr="overlay-ruleShadow.png" id="63" name="Google Shape;63;p28"/>
          <p:cNvPicPr preferRelativeResize="0"/>
          <p:nvPr/>
        </p:nvPicPr>
        <p:blipFill rotWithShape="1">
          <a:blip r:embed="rId2">
            <a:alphaModFix/>
          </a:blip>
          <a:srcRect b="0" l="0" r="0" t="0"/>
          <a:stretch/>
        </p:blipFill>
        <p:spPr>
          <a:xfrm>
            <a:off x="0" y="1307592"/>
            <a:ext cx="9144000" cy="125016"/>
          </a:xfrm>
          <a:prstGeom prst="rect">
            <a:avLst/>
          </a:prstGeom>
          <a:noFill/>
          <a:ln>
            <a:noFill/>
          </a:ln>
        </p:spPr>
      </p:pic>
      <p:pic>
        <p:nvPicPr>
          <p:cNvPr descr="Overlay-FullBackground.jpg" id="64" name="Google Shape;64;p28"/>
          <p:cNvPicPr preferRelativeResize="0"/>
          <p:nvPr/>
        </p:nvPicPr>
        <p:blipFill rotWithShape="1">
          <a:blip r:embed="rId3">
            <a:alphaModFix/>
          </a:blip>
          <a:srcRect b="0" l="0" r="0" t="23333"/>
          <a:stretch/>
        </p:blipFill>
        <p:spPr>
          <a:xfrm>
            <a:off x="0" y="1425388"/>
            <a:ext cx="9144000" cy="5432612"/>
          </a:xfrm>
          <a:prstGeom prst="rect">
            <a:avLst/>
          </a:prstGeom>
          <a:noFill/>
          <a:ln>
            <a:noFill/>
          </a:ln>
        </p:spPr>
      </p:pic>
      <p:sp>
        <p:nvSpPr>
          <p:cNvPr id="65" name="Google Shape;65;p28"/>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4800"/>
              <a:buFont typeface="Libre Baskervil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8"/>
          <p:cNvSpPr txBox="1"/>
          <p:nvPr>
            <p:ph idx="1" type="body"/>
          </p:nvPr>
        </p:nvSpPr>
        <p:spPr>
          <a:xfrm>
            <a:off x="779463" y="1524000"/>
            <a:ext cx="3566160" cy="838200"/>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2"/>
              </a:buClr>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Clr>
                <a:schemeClr val="dk2"/>
              </a:buClr>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Clr>
                <a:schemeClr val="dk2"/>
              </a:buClr>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Clr>
                <a:schemeClr val="dk2"/>
              </a:buClr>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Clr>
                <a:schemeClr val="dk2"/>
              </a:buClr>
              <a:buSzPts val="1600"/>
              <a:buNone/>
              <a:defRPr b="1" sz="1600"/>
            </a:lvl9pPr>
          </a:lstStyle>
          <a:p/>
        </p:txBody>
      </p:sp>
      <p:sp>
        <p:nvSpPr>
          <p:cNvPr id="67" name="Google Shape;67;p28"/>
          <p:cNvSpPr txBox="1"/>
          <p:nvPr>
            <p:ph idx="2" type="body"/>
          </p:nvPr>
        </p:nvSpPr>
        <p:spPr>
          <a:xfrm>
            <a:off x="779463" y="2393576"/>
            <a:ext cx="3566160" cy="3732585"/>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Clr>
                <a:schemeClr val="dk2"/>
              </a:buClr>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Clr>
                <a:schemeClr val="dk2"/>
              </a:buClr>
              <a:buSzPts val="1600"/>
              <a:buChar char="•"/>
              <a:defRPr sz="1600"/>
            </a:lvl9pPr>
          </a:lstStyle>
          <a:p/>
        </p:txBody>
      </p:sp>
      <p:sp>
        <p:nvSpPr>
          <p:cNvPr id="68" name="Google Shape;68;p28"/>
          <p:cNvSpPr txBox="1"/>
          <p:nvPr>
            <p:ph idx="3" type="body"/>
          </p:nvPr>
        </p:nvSpPr>
        <p:spPr>
          <a:xfrm>
            <a:off x="4796791" y="1524000"/>
            <a:ext cx="3566160" cy="838200"/>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2"/>
              </a:buClr>
              <a:buSzPts val="2800"/>
              <a:buNone/>
              <a:defRPr b="0" sz="2800"/>
            </a:lvl1pPr>
            <a:lvl2pPr indent="-228600" lvl="1" marL="914400" algn="l">
              <a:spcBef>
                <a:spcPts val="600"/>
              </a:spcBef>
              <a:spcAft>
                <a:spcPts val="0"/>
              </a:spcAft>
              <a:buSzPts val="2000"/>
              <a:buNone/>
              <a:defRPr b="1" sz="2000"/>
            </a:lvl2pPr>
            <a:lvl3pPr indent="-228600" lvl="2" marL="1371600" algn="l">
              <a:spcBef>
                <a:spcPts val="600"/>
              </a:spcBef>
              <a:spcAft>
                <a:spcPts val="0"/>
              </a:spcAft>
              <a:buClr>
                <a:schemeClr val="dk2"/>
              </a:buClr>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Clr>
                <a:schemeClr val="dk2"/>
              </a:buClr>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Clr>
                <a:schemeClr val="dk2"/>
              </a:buClr>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Clr>
                <a:schemeClr val="dk2"/>
              </a:buClr>
              <a:buSzPts val="1600"/>
              <a:buNone/>
              <a:defRPr b="1" sz="1600"/>
            </a:lvl9pPr>
          </a:lstStyle>
          <a:p/>
        </p:txBody>
      </p:sp>
      <p:sp>
        <p:nvSpPr>
          <p:cNvPr id="69" name="Google Shape;69;p28"/>
          <p:cNvSpPr txBox="1"/>
          <p:nvPr>
            <p:ph idx="4" type="body"/>
          </p:nvPr>
        </p:nvSpPr>
        <p:spPr>
          <a:xfrm>
            <a:off x="4796791" y="2393576"/>
            <a:ext cx="3566160" cy="3732585"/>
          </a:xfrm>
          <a:prstGeom prst="rect">
            <a:avLst/>
          </a:prstGeom>
          <a:noFill/>
          <a:ln>
            <a:noFill/>
          </a:ln>
        </p:spPr>
        <p:txBody>
          <a:bodyPr anchorCtr="0" anchor="t" bIns="45700" lIns="91425" spcFirstLastPara="1" rIns="91425" wrap="square" tIns="45700">
            <a:normAutofit/>
          </a:bodyPr>
          <a:lstStyle>
            <a:lvl1pPr indent="-355600" lvl="0" marL="457200" algn="l">
              <a:spcBef>
                <a:spcPts val="2000"/>
              </a:spcBef>
              <a:spcAft>
                <a:spcPts val="0"/>
              </a:spcAft>
              <a:buClr>
                <a:schemeClr val="dk2"/>
              </a:buClr>
              <a:buSzPts val="2000"/>
              <a:buChar char="•"/>
              <a:defRPr sz="2000"/>
            </a:lvl1pPr>
            <a:lvl2pPr indent="-342900" lvl="1" marL="914400" algn="l">
              <a:spcBef>
                <a:spcPts val="600"/>
              </a:spcBef>
              <a:spcAft>
                <a:spcPts val="0"/>
              </a:spcAft>
              <a:buSzPts val="1800"/>
              <a:buChar char="•"/>
              <a:defRPr sz="1800"/>
            </a:lvl2pPr>
            <a:lvl3pPr indent="-342900" lvl="2" marL="1371600" algn="l">
              <a:spcBef>
                <a:spcPts val="600"/>
              </a:spcBef>
              <a:spcAft>
                <a:spcPts val="0"/>
              </a:spcAft>
              <a:buClr>
                <a:schemeClr val="dk2"/>
              </a:buClr>
              <a:buSzPts val="1800"/>
              <a:buChar char="•"/>
              <a:defRPr sz="1800"/>
            </a:lvl3pPr>
            <a:lvl4pPr indent="-342900" lvl="3" marL="1828800" algn="l">
              <a:spcBef>
                <a:spcPts val="600"/>
              </a:spcBef>
              <a:spcAft>
                <a:spcPts val="0"/>
              </a:spcAft>
              <a:buSzPts val="1800"/>
              <a:buChar char="•"/>
              <a:defRPr sz="1800"/>
            </a:lvl4pPr>
            <a:lvl5pPr indent="-342900" lvl="4" marL="2286000" algn="l">
              <a:spcBef>
                <a:spcPts val="600"/>
              </a:spcBef>
              <a:spcAft>
                <a:spcPts val="0"/>
              </a:spcAft>
              <a:buClr>
                <a:schemeClr val="dk2"/>
              </a:buClr>
              <a:buSzPts val="1800"/>
              <a:buChar char="•"/>
              <a:defRPr sz="1800"/>
            </a:lvl5pPr>
            <a:lvl6pPr indent="-330200" lvl="5" marL="2743200" algn="l">
              <a:spcBef>
                <a:spcPts val="320"/>
              </a:spcBef>
              <a:spcAft>
                <a:spcPts val="0"/>
              </a:spcAft>
              <a:buSzPts val="1600"/>
              <a:buChar char="•"/>
              <a:defRPr sz="1600"/>
            </a:lvl6pPr>
            <a:lvl7pPr indent="-330200" lvl="6" marL="3200400" algn="l">
              <a:spcBef>
                <a:spcPts val="320"/>
              </a:spcBef>
              <a:spcAft>
                <a:spcPts val="0"/>
              </a:spcAft>
              <a:buClr>
                <a:schemeClr val="dk2"/>
              </a:buClr>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Clr>
                <a:schemeClr val="dk2"/>
              </a:buClr>
              <a:buSzPts val="1600"/>
              <a:buChar char="•"/>
              <a:defRPr sz="1600"/>
            </a:lvl9pPr>
          </a:lstStyle>
          <a:p/>
        </p:txBody>
      </p:sp>
      <p:sp>
        <p:nvSpPr>
          <p:cNvPr id="70" name="Google Shape;70;p28"/>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pic>
        <p:nvPicPr>
          <p:cNvPr descr="overlay-ruleShadow.png" id="74" name="Google Shape;74;p29"/>
          <p:cNvPicPr preferRelativeResize="0"/>
          <p:nvPr/>
        </p:nvPicPr>
        <p:blipFill rotWithShape="1">
          <a:blip r:embed="rId2">
            <a:alphaModFix/>
          </a:blip>
          <a:srcRect b="0" l="0" r="0" t="0"/>
          <a:stretch/>
        </p:blipFill>
        <p:spPr>
          <a:xfrm>
            <a:off x="0" y="1307592"/>
            <a:ext cx="9144000" cy="125016"/>
          </a:xfrm>
          <a:prstGeom prst="rect">
            <a:avLst/>
          </a:prstGeom>
          <a:noFill/>
          <a:ln>
            <a:noFill/>
          </a:ln>
        </p:spPr>
      </p:pic>
      <p:sp>
        <p:nvSpPr>
          <p:cNvPr id="75" name="Google Shape;75;p29"/>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Overlay-FullBackground.jpg" id="79" name="Google Shape;79;p29"/>
          <p:cNvPicPr preferRelativeResize="0"/>
          <p:nvPr/>
        </p:nvPicPr>
        <p:blipFill rotWithShape="1">
          <a:blip r:embed="rId3">
            <a:alphaModFix/>
          </a:blip>
          <a:srcRect b="0" l="0" r="0" t="21045"/>
          <a:stretch/>
        </p:blipFill>
        <p:spPr>
          <a:xfrm>
            <a:off x="0" y="1447800"/>
            <a:ext cx="9144000" cy="541468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pic>
        <p:nvPicPr>
          <p:cNvPr descr="Overlay-FullBackground.jpg" id="81" name="Google Shape;81;p30"/>
          <p:cNvPicPr preferRelativeResize="0"/>
          <p:nvPr/>
        </p:nvPicPr>
        <p:blipFill rotWithShape="1">
          <a:blip r:embed="rId2">
            <a:alphaModFix/>
          </a:blip>
          <a:srcRect b="0" l="0" r="0" t="0"/>
          <a:stretch/>
        </p:blipFill>
        <p:spPr>
          <a:xfrm>
            <a:off x="0" y="4482"/>
            <a:ext cx="9144000" cy="6858000"/>
          </a:xfrm>
          <a:prstGeom prst="rect">
            <a:avLst/>
          </a:prstGeom>
          <a:noFill/>
          <a:ln>
            <a:noFill/>
          </a:ln>
        </p:spPr>
      </p:pic>
      <p:sp>
        <p:nvSpPr>
          <p:cNvPr id="82" name="Google Shape;82;p30"/>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779463" y="62753"/>
            <a:ext cx="7583488" cy="128316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lt1"/>
              </a:buClr>
              <a:buSzPts val="4800"/>
              <a:buFont typeface="Libre Baskerville"/>
              <a:buNone/>
              <a:defRPr b="0" i="0" sz="4800" u="none" cap="none" strike="noStrike">
                <a:solidFill>
                  <a:schemeClr val="lt1"/>
                </a:solidFill>
                <a:latin typeface="Libre Baskerville"/>
                <a:ea typeface="Libre Baskerville"/>
                <a:cs typeface="Libre Baskerville"/>
                <a:sym typeface="Libre Baskervil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779463" y="1828800"/>
            <a:ext cx="7583488" cy="42973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2000"/>
              </a:spcBef>
              <a:spcAft>
                <a:spcPts val="0"/>
              </a:spcAft>
              <a:buClr>
                <a:schemeClr val="dk2"/>
              </a:buClr>
              <a:buSzPts val="2400"/>
              <a:buFont typeface="Lustria"/>
              <a:buChar char="•"/>
              <a:defRPr b="0" i="0" sz="2400" u="none" cap="none" strike="noStrike">
                <a:solidFill>
                  <a:schemeClr val="dk2"/>
                </a:solidFill>
                <a:latin typeface="Lustria"/>
                <a:ea typeface="Lustria"/>
                <a:cs typeface="Lustria"/>
                <a:sym typeface="Lustria"/>
              </a:defRPr>
            </a:lvl1pPr>
            <a:lvl2pPr indent="-368300" lvl="1" marL="914400" marR="0" rtl="0" algn="l">
              <a:spcBef>
                <a:spcPts val="600"/>
              </a:spcBef>
              <a:spcAft>
                <a:spcPts val="0"/>
              </a:spcAft>
              <a:buClr>
                <a:srgbClr val="848484"/>
              </a:buClr>
              <a:buSzPts val="2200"/>
              <a:buFont typeface="Lustria"/>
              <a:buChar char="•"/>
              <a:defRPr b="0" i="0" sz="2200" u="none" cap="none" strike="noStrike">
                <a:solidFill>
                  <a:schemeClr val="dk2"/>
                </a:solidFill>
                <a:latin typeface="Lustria"/>
                <a:ea typeface="Lustria"/>
                <a:cs typeface="Lustria"/>
                <a:sym typeface="Lustria"/>
              </a:defRPr>
            </a:lvl2pPr>
            <a:lvl3pPr indent="-355600" lvl="2" marL="1371600" marR="0" rtl="0" algn="l">
              <a:spcBef>
                <a:spcPts val="600"/>
              </a:spcBef>
              <a:spcAft>
                <a:spcPts val="0"/>
              </a:spcAft>
              <a:buClr>
                <a:schemeClr val="dk2"/>
              </a:buClr>
              <a:buSzPts val="2000"/>
              <a:buFont typeface="Lustria"/>
              <a:buChar char="•"/>
              <a:defRPr b="0" i="0" sz="2000" u="none" cap="none" strike="noStrike">
                <a:solidFill>
                  <a:schemeClr val="dk2"/>
                </a:solidFill>
                <a:latin typeface="Lustria"/>
                <a:ea typeface="Lustria"/>
                <a:cs typeface="Lustria"/>
                <a:sym typeface="Lustria"/>
              </a:defRPr>
            </a:lvl3pPr>
            <a:lvl4pPr indent="-342900" lvl="3" marL="1828800" marR="0" rtl="0" algn="l">
              <a:spcBef>
                <a:spcPts val="600"/>
              </a:spcBef>
              <a:spcAft>
                <a:spcPts val="0"/>
              </a:spcAft>
              <a:buClr>
                <a:srgbClr val="848484"/>
              </a:buClr>
              <a:buSzPts val="1800"/>
              <a:buFont typeface="Lustria"/>
              <a:buChar char="•"/>
              <a:defRPr b="0" i="0" sz="1800" u="none" cap="none" strike="noStrike">
                <a:solidFill>
                  <a:schemeClr val="dk2"/>
                </a:solidFill>
                <a:latin typeface="Lustria"/>
                <a:ea typeface="Lustria"/>
                <a:cs typeface="Lustria"/>
                <a:sym typeface="Lustria"/>
              </a:defRPr>
            </a:lvl4pPr>
            <a:lvl5pPr indent="-342900" lvl="4" marL="2286000" marR="0" rtl="0" algn="l">
              <a:spcBef>
                <a:spcPts val="600"/>
              </a:spcBef>
              <a:spcAft>
                <a:spcPts val="0"/>
              </a:spcAft>
              <a:buClr>
                <a:schemeClr val="dk2"/>
              </a:buClr>
              <a:buSzPts val="1800"/>
              <a:buFont typeface="Lustria"/>
              <a:buChar char="•"/>
              <a:defRPr b="0" i="0" sz="1800" u="none" cap="none" strike="noStrike">
                <a:solidFill>
                  <a:schemeClr val="dk2"/>
                </a:solidFill>
                <a:latin typeface="Lustria"/>
                <a:ea typeface="Lustria"/>
                <a:cs typeface="Lustria"/>
                <a:sym typeface="Lustria"/>
              </a:defRPr>
            </a:lvl5pPr>
            <a:lvl6pPr indent="-342900" lvl="5" marL="2743200"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6pPr>
            <a:lvl7pPr indent="-342900" lvl="6" marL="3200400"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7pPr>
            <a:lvl8pPr indent="-342900" lvl="7" marL="3657600" marR="0" rtl="0" algn="l">
              <a:spcBef>
                <a:spcPts val="360"/>
              </a:spcBef>
              <a:spcAft>
                <a:spcPts val="0"/>
              </a:spcAft>
              <a:buClr>
                <a:srgbClr val="848484"/>
              </a:buClr>
              <a:buSzPts val="1800"/>
              <a:buFont typeface="Arial"/>
              <a:buChar char="•"/>
              <a:defRPr b="0" i="0" sz="1800" u="none" cap="none" strike="noStrike">
                <a:solidFill>
                  <a:schemeClr val="dk2"/>
                </a:solidFill>
                <a:latin typeface="Lustria"/>
                <a:ea typeface="Lustria"/>
                <a:cs typeface="Lustria"/>
                <a:sym typeface="Lustria"/>
              </a:defRPr>
            </a:lvl8pPr>
            <a:lvl9pPr indent="-342900" lvl="8" marL="4114800" marR="0" rtl="0" algn="l">
              <a:spcBef>
                <a:spcPts val="360"/>
              </a:spcBef>
              <a:spcAft>
                <a:spcPts val="0"/>
              </a:spcAft>
              <a:buClr>
                <a:schemeClr val="dk2"/>
              </a:buClr>
              <a:buSzPts val="1800"/>
              <a:buFont typeface="Arial"/>
              <a:buChar char="•"/>
              <a:defRPr b="0" i="0" sz="1800" u="none" cap="none" strike="noStrike">
                <a:solidFill>
                  <a:schemeClr val="dk2"/>
                </a:solidFill>
                <a:latin typeface="Lustria"/>
                <a:ea typeface="Lustria"/>
                <a:cs typeface="Lustria"/>
                <a:sym typeface="Lustria"/>
              </a:defRPr>
            </a:lvl9pPr>
          </a:lstStyle>
          <a:p/>
        </p:txBody>
      </p:sp>
      <p:sp>
        <p:nvSpPr>
          <p:cNvPr id="8" name="Google Shape;8;p21"/>
          <p:cNvSpPr txBox="1"/>
          <p:nvPr>
            <p:ph idx="10" type="dt"/>
          </p:nvPr>
        </p:nvSpPr>
        <p:spPr>
          <a:xfrm>
            <a:off x="6732494" y="6356350"/>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9" name="Google Shape;9;p21"/>
          <p:cNvSpPr txBox="1"/>
          <p:nvPr>
            <p:ph idx="11" type="ftr"/>
          </p:nvPr>
        </p:nvSpPr>
        <p:spPr>
          <a:xfrm>
            <a:off x="242047" y="6356350"/>
            <a:ext cx="2895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10" name="Google Shape;10;p21"/>
          <p:cNvSpPr txBox="1"/>
          <p:nvPr>
            <p:ph idx="12" type="sldNum"/>
          </p:nvPr>
        </p:nvSpPr>
        <p:spPr>
          <a:xfrm>
            <a:off x="4267200" y="6356350"/>
            <a:ext cx="6096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dk2"/>
                </a:solidFill>
                <a:latin typeface="Lustria"/>
                <a:ea typeface="Lustria"/>
                <a:cs typeface="Lustria"/>
                <a:sym typeface="Lustria"/>
              </a:defRPr>
            </a:lvl1pPr>
            <a:lvl2pPr indent="0" lvl="1" marL="0" marR="0" rtl="0" algn="ctr">
              <a:spcBef>
                <a:spcPts val="0"/>
              </a:spcBef>
              <a:buNone/>
              <a:defRPr b="0" i="0" sz="1200" u="none" cap="none" strike="noStrike">
                <a:solidFill>
                  <a:schemeClr val="dk2"/>
                </a:solidFill>
                <a:latin typeface="Lustria"/>
                <a:ea typeface="Lustria"/>
                <a:cs typeface="Lustria"/>
                <a:sym typeface="Lustria"/>
              </a:defRPr>
            </a:lvl2pPr>
            <a:lvl3pPr indent="0" lvl="2" marL="0" marR="0" rtl="0" algn="ctr">
              <a:spcBef>
                <a:spcPts val="0"/>
              </a:spcBef>
              <a:buNone/>
              <a:defRPr b="0" i="0" sz="1200" u="none" cap="none" strike="noStrike">
                <a:solidFill>
                  <a:schemeClr val="dk2"/>
                </a:solidFill>
                <a:latin typeface="Lustria"/>
                <a:ea typeface="Lustria"/>
                <a:cs typeface="Lustria"/>
                <a:sym typeface="Lustria"/>
              </a:defRPr>
            </a:lvl3pPr>
            <a:lvl4pPr indent="0" lvl="3" marL="0" marR="0" rtl="0" algn="ctr">
              <a:spcBef>
                <a:spcPts val="0"/>
              </a:spcBef>
              <a:buNone/>
              <a:defRPr b="0" i="0" sz="1200" u="none" cap="none" strike="noStrike">
                <a:solidFill>
                  <a:schemeClr val="dk2"/>
                </a:solidFill>
                <a:latin typeface="Lustria"/>
                <a:ea typeface="Lustria"/>
                <a:cs typeface="Lustria"/>
                <a:sym typeface="Lustria"/>
              </a:defRPr>
            </a:lvl4pPr>
            <a:lvl5pPr indent="0" lvl="4" marL="0" marR="0" rtl="0" algn="ctr">
              <a:spcBef>
                <a:spcPts val="0"/>
              </a:spcBef>
              <a:buNone/>
              <a:defRPr b="0" i="0" sz="1200" u="none" cap="none" strike="noStrike">
                <a:solidFill>
                  <a:schemeClr val="dk2"/>
                </a:solidFill>
                <a:latin typeface="Lustria"/>
                <a:ea typeface="Lustria"/>
                <a:cs typeface="Lustria"/>
                <a:sym typeface="Lustria"/>
              </a:defRPr>
            </a:lvl5pPr>
            <a:lvl6pPr indent="0" lvl="5" marL="0" marR="0" rtl="0" algn="ctr">
              <a:spcBef>
                <a:spcPts val="0"/>
              </a:spcBef>
              <a:buNone/>
              <a:defRPr b="0" i="0" sz="1200" u="none" cap="none" strike="noStrike">
                <a:solidFill>
                  <a:schemeClr val="dk2"/>
                </a:solidFill>
                <a:latin typeface="Lustria"/>
                <a:ea typeface="Lustria"/>
                <a:cs typeface="Lustria"/>
                <a:sym typeface="Lustria"/>
              </a:defRPr>
            </a:lvl6pPr>
            <a:lvl7pPr indent="0" lvl="6" marL="0" marR="0" rtl="0" algn="ctr">
              <a:spcBef>
                <a:spcPts val="0"/>
              </a:spcBef>
              <a:buNone/>
              <a:defRPr b="0" i="0" sz="1200" u="none" cap="none" strike="noStrike">
                <a:solidFill>
                  <a:schemeClr val="dk2"/>
                </a:solidFill>
                <a:latin typeface="Lustria"/>
                <a:ea typeface="Lustria"/>
                <a:cs typeface="Lustria"/>
                <a:sym typeface="Lustria"/>
              </a:defRPr>
            </a:lvl7pPr>
            <a:lvl8pPr indent="0" lvl="7" marL="0" marR="0" rtl="0" algn="ctr">
              <a:spcBef>
                <a:spcPts val="0"/>
              </a:spcBef>
              <a:buNone/>
              <a:defRPr b="0" i="0" sz="1200" u="none" cap="none" strike="noStrike">
                <a:solidFill>
                  <a:schemeClr val="dk2"/>
                </a:solidFill>
                <a:latin typeface="Lustria"/>
                <a:ea typeface="Lustria"/>
                <a:cs typeface="Lustria"/>
                <a:sym typeface="Lustria"/>
              </a:defRPr>
            </a:lvl8pPr>
            <a:lvl9pPr indent="0" lvl="8" marL="0" marR="0" rtl="0" algn="ctr">
              <a:spcBef>
                <a:spcPts val="0"/>
              </a:spcBef>
              <a:buNone/>
              <a:defRPr b="0" i="0" sz="1200" u="none" cap="none" strike="noStrike">
                <a:solidFill>
                  <a:schemeClr val="dk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jpg"/><Relationship Id="rId4" Type="http://schemas.openxmlformats.org/officeDocument/2006/relationships/image" Target="../media/image15.jpg"/><Relationship Id="rId5"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2.jpg"/><Relationship Id="rId5" Type="http://schemas.openxmlformats.org/officeDocument/2006/relationships/image" Target="../media/image9.png"/><Relationship Id="rId6"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
          <p:cNvSpPr txBox="1"/>
          <p:nvPr>
            <p:ph type="ctrTitle"/>
          </p:nvPr>
        </p:nvSpPr>
        <p:spPr>
          <a:xfrm>
            <a:off x="779463" y="1918447"/>
            <a:ext cx="7583488" cy="147002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6600"/>
              <a:buFont typeface="Libre Baskerville"/>
              <a:buNone/>
            </a:pPr>
            <a:r>
              <a:rPr lang="en-US" sz="6600"/>
              <a:t>Welcome to 7</a:t>
            </a:r>
            <a:r>
              <a:rPr baseline="30000" lang="en-US" sz="6600"/>
              <a:t>th</a:t>
            </a:r>
            <a:r>
              <a:rPr lang="en-US" sz="6600"/>
              <a:t> Grade</a:t>
            </a:r>
            <a:endParaRPr sz="6600"/>
          </a:p>
        </p:txBody>
      </p:sp>
      <p:sp>
        <p:nvSpPr>
          <p:cNvPr id="127" name="Google Shape;127;p1"/>
          <p:cNvSpPr txBox="1"/>
          <p:nvPr>
            <p:ph idx="1" type="subTitle"/>
          </p:nvPr>
        </p:nvSpPr>
        <p:spPr>
          <a:xfrm>
            <a:off x="779463" y="3478306"/>
            <a:ext cx="7583487"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2"/>
              </a:buClr>
              <a:buSzPts val="1800"/>
              <a:buNone/>
            </a:pPr>
            <a:r>
              <a:t/>
            </a:r>
            <a:endParaRPr/>
          </a:p>
          <a:p>
            <a:pPr indent="0" lvl="0" marL="0" rtl="0" algn="ctr">
              <a:spcBef>
                <a:spcPts val="600"/>
              </a:spcBef>
              <a:spcAft>
                <a:spcPts val="0"/>
              </a:spcAft>
              <a:buClr>
                <a:schemeClr val="dk2"/>
              </a:buClr>
              <a:buSzPts val="4000"/>
              <a:buNone/>
            </a:pPr>
            <a:r>
              <a:rPr b="1" lang="en-US" sz="4000"/>
              <a:t>Mrs. Heath</a:t>
            </a:r>
            <a:endParaRPr/>
          </a:p>
          <a:p>
            <a:pPr indent="0" lvl="0" marL="0" rtl="0" algn="ctr">
              <a:spcBef>
                <a:spcPts val="600"/>
              </a:spcBef>
              <a:spcAft>
                <a:spcPts val="0"/>
              </a:spcAft>
              <a:buClr>
                <a:schemeClr val="dk2"/>
              </a:buClr>
              <a:buSzPts val="4000"/>
              <a:buNone/>
            </a:pPr>
            <a:r>
              <a:rPr b="1" lang="en-US" sz="4000"/>
              <a:t>Math</a:t>
            </a:r>
            <a:endParaRPr b="1" sz="4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0"/>
          <p:cNvSpPr txBox="1"/>
          <p:nvPr>
            <p:ph type="title"/>
          </p:nvPr>
        </p:nvSpPr>
        <p:spPr>
          <a:xfrm>
            <a:off x="301752" y="129727"/>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If you are absent. . . </a:t>
            </a:r>
            <a:endParaRPr/>
          </a:p>
        </p:txBody>
      </p:sp>
      <p:sp>
        <p:nvSpPr>
          <p:cNvPr id="197" name="Google Shape;197;p10"/>
          <p:cNvSpPr txBox="1"/>
          <p:nvPr>
            <p:ph idx="1" type="body"/>
          </p:nvPr>
        </p:nvSpPr>
        <p:spPr>
          <a:xfrm>
            <a:off x="301752" y="1272379"/>
            <a:ext cx="3959352" cy="5031014"/>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On your FIRST DAY BACK: </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Check the Absent Wall for work on the days you missed.</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Bring those papers to ME for due dates.</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WATCH the videos from those lessons &amp; take NOTES into your math journal.</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TURN papers in ON TIME, or late points will be deducted.</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If you don’t understand and need HELP, make sure to sign up for TUTORING.  (sheet outside my door)</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absent.jpeg" id="198" name="Google Shape;198;p10"/>
          <p:cNvPicPr preferRelativeResize="0"/>
          <p:nvPr/>
        </p:nvPicPr>
        <p:blipFill rotWithShape="1">
          <a:blip r:embed="rId3">
            <a:alphaModFix/>
          </a:blip>
          <a:srcRect b="0" l="0" r="0" t="0"/>
          <a:stretch/>
        </p:blipFill>
        <p:spPr>
          <a:xfrm>
            <a:off x="4572000" y="1533440"/>
            <a:ext cx="4447436" cy="24285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txBox="1"/>
          <p:nvPr>
            <p:ph type="title"/>
          </p:nvPr>
        </p:nvSpPr>
        <p:spPr>
          <a:xfrm>
            <a:off x="301752" y="1094233"/>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LOTS of PARTNER WORK. . . </a:t>
            </a:r>
            <a:endParaRPr/>
          </a:p>
        </p:txBody>
      </p:sp>
      <p:sp>
        <p:nvSpPr>
          <p:cNvPr id="204" name="Google Shape;204;p11"/>
          <p:cNvSpPr txBox="1"/>
          <p:nvPr>
            <p:ph idx="1" type="body"/>
          </p:nvPr>
        </p:nvSpPr>
        <p:spPr>
          <a:xfrm>
            <a:off x="301752" y="2236247"/>
            <a:ext cx="3959352" cy="3883552"/>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DISCUSS Math ONLY</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Work TOGETHER and HELP (NOT give answers)</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Hold each other accountable</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Take the work SERIOUSLY – it WILL show in your grades if you are not.</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REFER to your journal notes if you are stuck.</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partner work.jpeg" id="205" name="Google Shape;205;p11"/>
          <p:cNvPicPr preferRelativeResize="0"/>
          <p:nvPr/>
        </p:nvPicPr>
        <p:blipFill rotWithShape="1">
          <a:blip r:embed="rId3">
            <a:alphaModFix/>
          </a:blip>
          <a:srcRect b="0" l="21963" r="22216" t="0"/>
          <a:stretch/>
        </p:blipFill>
        <p:spPr>
          <a:xfrm>
            <a:off x="4758474" y="744618"/>
            <a:ext cx="4207655" cy="42211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301752" y="129727"/>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Grades. . . </a:t>
            </a:r>
            <a:endParaRPr/>
          </a:p>
        </p:txBody>
      </p:sp>
      <p:sp>
        <p:nvSpPr>
          <p:cNvPr id="211" name="Google Shape;211;p12"/>
          <p:cNvSpPr txBox="1"/>
          <p:nvPr>
            <p:ph idx="1" type="body"/>
          </p:nvPr>
        </p:nvSpPr>
        <p:spPr>
          <a:xfrm>
            <a:off x="301752" y="1254559"/>
            <a:ext cx="3959352" cy="5293626"/>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ASK your parents to SHOW YOU how to check YOUR OWN grades.</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Stay on top of them – check them every day.</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If you have a ZERO, check the no-name board first. . . Then download the assignment from the website &amp; get it turned in.</a:t>
            </a:r>
            <a:endParaRPr b="1">
              <a:solidFill>
                <a:srgbClr val="CCFFCC"/>
              </a:solidFill>
            </a:endParaRPr>
          </a:p>
          <a:p>
            <a:pPr indent="0" lvl="0" marL="0" rtl="0" algn="l">
              <a:lnSpc>
                <a:spcPct val="100000"/>
              </a:lnSpc>
              <a:spcBef>
                <a:spcPts val="600"/>
              </a:spcBef>
              <a:spcAft>
                <a:spcPts val="0"/>
              </a:spcAft>
              <a:buNone/>
            </a:pPr>
            <a:r>
              <a:t/>
            </a:r>
            <a:endParaRPr b="1">
              <a:solidFill>
                <a:srgbClr val="CCFFCC"/>
              </a:solidFill>
            </a:endParaRPr>
          </a:p>
          <a:p>
            <a:pPr indent="-285750" lvl="0" marL="285750" rtl="0" algn="l">
              <a:lnSpc>
                <a:spcPct val="100000"/>
              </a:lnSpc>
              <a:spcBef>
                <a:spcPts val="600"/>
              </a:spcBef>
              <a:spcAft>
                <a:spcPts val="0"/>
              </a:spcAft>
              <a:buClr>
                <a:srgbClr val="FAE673"/>
              </a:buClr>
              <a:buSzPts val="1800"/>
              <a:buFont typeface="Arial"/>
              <a:buChar char="•"/>
            </a:pPr>
            <a:r>
              <a:rPr lang="en-US">
                <a:solidFill>
                  <a:srgbClr val="FAE673"/>
                </a:solidFill>
              </a:rPr>
              <a:t>Get it turned in FAST – points are being deducted!</a:t>
            </a:r>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grades.jpeg" id="212" name="Google Shape;212;p12"/>
          <p:cNvPicPr preferRelativeResize="0"/>
          <p:nvPr/>
        </p:nvPicPr>
        <p:blipFill rotWithShape="1">
          <a:blip r:embed="rId3">
            <a:alphaModFix/>
          </a:blip>
          <a:srcRect b="0" l="0" r="0" t="0"/>
          <a:stretch/>
        </p:blipFill>
        <p:spPr>
          <a:xfrm>
            <a:off x="4530766" y="1874506"/>
            <a:ext cx="4613234" cy="28650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Homework. . . </a:t>
            </a:r>
            <a:endParaRPr/>
          </a:p>
        </p:txBody>
      </p:sp>
      <p:sp>
        <p:nvSpPr>
          <p:cNvPr id="218" name="Google Shape;218;p13"/>
          <p:cNvSpPr txBox="1"/>
          <p:nvPr>
            <p:ph idx="1" type="body"/>
          </p:nvPr>
        </p:nvSpPr>
        <p:spPr>
          <a:xfrm>
            <a:off x="301752" y="1700765"/>
            <a:ext cx="3959352" cy="4923918"/>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3</a:t>
            </a:r>
            <a:r>
              <a:rPr b="1" lang="en-US">
                <a:solidFill>
                  <a:srgbClr val="CCFFCC"/>
                </a:solidFill>
              </a:rPr>
              <a:t> types of HW: </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1)  Lesson Notes – AT HOME (graded the following day)</a:t>
            </a:r>
            <a:endParaRPr/>
          </a:p>
          <a:p>
            <a:pPr indent="0" lvl="0" marL="0" rtl="0" algn="l">
              <a:lnSpc>
                <a:spcPct val="110000"/>
              </a:lnSpc>
              <a:spcBef>
                <a:spcPts val="600"/>
              </a:spcBef>
              <a:spcAft>
                <a:spcPts val="0"/>
              </a:spcAft>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Char char="•"/>
            </a:pPr>
            <a:r>
              <a:rPr b="1" lang="en-US">
                <a:solidFill>
                  <a:srgbClr val="CCFFCC"/>
                </a:solidFill>
              </a:rPr>
              <a:t>2)  HW most nights for practice.  (Count on 3-4 nights per week)</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HW is posted on Google Classroom OR the Math Website, should you need an extra copy.</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homework.jpeg" id="219" name="Google Shape;219;p13"/>
          <p:cNvPicPr preferRelativeResize="0"/>
          <p:nvPr/>
        </p:nvPicPr>
        <p:blipFill rotWithShape="1">
          <a:blip r:embed="rId3">
            <a:alphaModFix/>
          </a:blip>
          <a:srcRect b="0" l="0" r="0" t="0"/>
          <a:stretch/>
        </p:blipFill>
        <p:spPr>
          <a:xfrm>
            <a:off x="4683467" y="1924011"/>
            <a:ext cx="4328565" cy="2906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Responsibility. . . </a:t>
            </a:r>
            <a:endParaRPr/>
          </a:p>
        </p:txBody>
      </p:sp>
      <p:sp>
        <p:nvSpPr>
          <p:cNvPr id="225" name="Google Shape;225;p14"/>
          <p:cNvSpPr txBox="1"/>
          <p:nvPr>
            <p:ph idx="1" type="body"/>
          </p:nvPr>
        </p:nvSpPr>
        <p:spPr>
          <a:xfrm>
            <a:off x="301752" y="1700765"/>
            <a:ext cx="3959352" cy="487801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Come to class PREPARED with all supplies.</a:t>
            </a:r>
            <a:endParaRPr/>
          </a:p>
          <a:p>
            <a:pPr indent="0" lvl="0" marL="0" rtl="0" algn="l">
              <a:lnSpc>
                <a:spcPct val="100000"/>
              </a:lnSpc>
              <a:spcBef>
                <a:spcPts val="600"/>
              </a:spcBef>
              <a:spcAft>
                <a:spcPts val="0"/>
              </a:spcAft>
              <a:buClr>
                <a:schemeClr val="lt1"/>
              </a:buClr>
              <a:buSzPts val="1800"/>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No pencil?  1) </a:t>
            </a:r>
            <a:r>
              <a:rPr b="1" lang="en-US">
                <a:solidFill>
                  <a:srgbClr val="FFFF00"/>
                </a:solidFill>
              </a:rPr>
              <a:t>BORROW</a:t>
            </a:r>
            <a:r>
              <a:rPr b="1" lang="en-US">
                <a:solidFill>
                  <a:srgbClr val="CCFFCC"/>
                </a:solidFill>
              </a:rPr>
              <a:t> one from the Supply Manager</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MY TABLE:  Always bring a dry-erase marker (should be in your pencil pouch) and your Journal.</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If you RUN OUT of supplies, it is YOUR JOB to notify your parents to get you more.</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forgot supplies.jpeg" id="226" name="Google Shape;226;p14"/>
          <p:cNvPicPr preferRelativeResize="0"/>
          <p:nvPr/>
        </p:nvPicPr>
        <p:blipFill rotWithShape="1">
          <a:blip r:embed="rId3">
            <a:alphaModFix/>
          </a:blip>
          <a:srcRect b="0" l="0" r="0" t="0"/>
          <a:stretch/>
        </p:blipFill>
        <p:spPr>
          <a:xfrm>
            <a:off x="4727875" y="1984785"/>
            <a:ext cx="1957064" cy="1957064"/>
          </a:xfrm>
          <a:prstGeom prst="rect">
            <a:avLst/>
          </a:prstGeom>
          <a:noFill/>
          <a:ln>
            <a:noFill/>
          </a:ln>
        </p:spPr>
      </p:pic>
      <p:pic>
        <p:nvPicPr>
          <p:cNvPr descr="found pencil.jpeg" id="227" name="Google Shape;227;p14"/>
          <p:cNvPicPr preferRelativeResize="0"/>
          <p:nvPr/>
        </p:nvPicPr>
        <p:blipFill rotWithShape="1">
          <a:blip r:embed="rId4">
            <a:alphaModFix/>
          </a:blip>
          <a:srcRect b="0" l="0" r="0" t="0"/>
          <a:stretch/>
        </p:blipFill>
        <p:spPr>
          <a:xfrm>
            <a:off x="5353790" y="4265132"/>
            <a:ext cx="3289300" cy="2476500"/>
          </a:xfrm>
          <a:prstGeom prst="rect">
            <a:avLst/>
          </a:prstGeom>
          <a:noFill/>
          <a:ln>
            <a:noFill/>
          </a:ln>
        </p:spPr>
      </p:pic>
      <p:pic>
        <p:nvPicPr>
          <p:cNvPr descr="lost pencil.jpeg" id="228" name="Google Shape;228;p14"/>
          <p:cNvPicPr preferRelativeResize="0"/>
          <p:nvPr/>
        </p:nvPicPr>
        <p:blipFill rotWithShape="1">
          <a:blip r:embed="rId5">
            <a:alphaModFix/>
          </a:blip>
          <a:srcRect b="0" l="0" r="0" t="0"/>
          <a:stretch/>
        </p:blipFill>
        <p:spPr>
          <a:xfrm>
            <a:off x="6852924" y="101794"/>
            <a:ext cx="2082606" cy="20826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NEED HELP ?</a:t>
            </a:r>
            <a:endParaRPr/>
          </a:p>
        </p:txBody>
      </p:sp>
      <p:sp>
        <p:nvSpPr>
          <p:cNvPr id="234" name="Google Shape;234;p15"/>
          <p:cNvSpPr txBox="1"/>
          <p:nvPr>
            <p:ph idx="1" type="body"/>
          </p:nvPr>
        </p:nvSpPr>
        <p:spPr>
          <a:xfrm>
            <a:off x="301752" y="1700765"/>
            <a:ext cx="3959352" cy="5031014"/>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 Name – and what you are stuck on WRITTEN on a STICKY NOTE – SILENTLY place it on my table.  I will answer as soon as I can.  ASK another student  for help if needed.</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SIGN up for TUTORING.  The sheet is on the outside of my door.  It is YOUR JOB to ask for help and sign up.</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asking help.jpeg" id="235" name="Google Shape;235;p15"/>
          <p:cNvPicPr preferRelativeResize="0"/>
          <p:nvPr/>
        </p:nvPicPr>
        <p:blipFill rotWithShape="1">
          <a:blip r:embed="rId3">
            <a:alphaModFix/>
          </a:blip>
          <a:srcRect b="0" l="0" r="0" t="0"/>
          <a:stretch/>
        </p:blipFill>
        <p:spPr>
          <a:xfrm>
            <a:off x="4721567" y="1975108"/>
            <a:ext cx="4294453" cy="30125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301752" y="152358"/>
            <a:ext cx="3959352" cy="719714"/>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Seating . . . </a:t>
            </a:r>
            <a:endParaRPr/>
          </a:p>
        </p:txBody>
      </p:sp>
      <p:sp>
        <p:nvSpPr>
          <p:cNvPr id="241" name="Google Shape;241;p16"/>
          <p:cNvSpPr txBox="1"/>
          <p:nvPr>
            <p:ph idx="1" type="body"/>
          </p:nvPr>
        </p:nvSpPr>
        <p:spPr>
          <a:xfrm>
            <a:off x="301752" y="905192"/>
            <a:ext cx="3959352" cy="576538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665"/>
              <a:buFont typeface="Arial"/>
              <a:buChar char="•"/>
            </a:pPr>
            <a:r>
              <a:rPr b="1" lang="en-US" sz="1665">
                <a:solidFill>
                  <a:srgbClr val="CCFFCC"/>
                </a:solidFill>
              </a:rPr>
              <a:t>FIRST  COME  FIRST  SERVE…</a:t>
            </a:r>
            <a:endParaRPr b="1" sz="1665">
              <a:solidFill>
                <a:srgbClr val="CCFFCC"/>
              </a:solidFill>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WALK – DO NOT RUSH….</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Choose where YOU will work your best.  (and STAY ON TASK)</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I have the right to remove you from your seat at anytime – without discussion. (we may discuss AFTER class…)</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Treat the seating choices WITH RESPECT – don’t rock, bounce, play around.   </a:t>
            </a:r>
            <a:endParaRPr/>
          </a:p>
          <a:p>
            <a:pPr indent="-180022" lvl="0" marL="285750" rtl="0" algn="l">
              <a:lnSpc>
                <a:spcPct val="100000"/>
              </a:lnSpc>
              <a:spcBef>
                <a:spcPts val="600"/>
              </a:spcBef>
              <a:spcAft>
                <a:spcPts val="0"/>
              </a:spcAft>
              <a:buClr>
                <a:schemeClr val="lt1"/>
              </a:buClr>
              <a:buSzPts val="1665"/>
              <a:buFont typeface="Arial"/>
              <a:buNone/>
            </a:pPr>
            <a:r>
              <a:t/>
            </a:r>
            <a:endParaRPr b="1" sz="1665">
              <a:solidFill>
                <a:srgbClr val="CCFFCC"/>
              </a:solidFill>
            </a:endParaRPr>
          </a:p>
          <a:p>
            <a:pPr indent="-285750" lvl="0" marL="285750" rtl="0" algn="l">
              <a:lnSpc>
                <a:spcPct val="100000"/>
              </a:lnSpc>
              <a:spcBef>
                <a:spcPts val="600"/>
              </a:spcBef>
              <a:spcAft>
                <a:spcPts val="0"/>
              </a:spcAft>
              <a:buClr>
                <a:srgbClr val="CCFFCC"/>
              </a:buClr>
              <a:buSzPts val="1665"/>
              <a:buFont typeface="Arial"/>
              <a:buChar char="•"/>
            </a:pPr>
            <a:r>
              <a:rPr b="1" lang="en-US" sz="1665">
                <a:solidFill>
                  <a:srgbClr val="CCFFCC"/>
                </a:solidFill>
              </a:rPr>
              <a:t>If you can’t handle it, I’m sure I can find you somewhere else to sit.</a:t>
            </a:r>
            <a:endParaRPr b="1" sz="1665">
              <a:solidFill>
                <a:srgbClr val="CCFFCC"/>
              </a:solidFill>
            </a:endParaRPr>
          </a:p>
          <a:p>
            <a:pPr indent="-180022" lvl="0" marL="285750" rtl="0" algn="l">
              <a:lnSpc>
                <a:spcPct val="100000"/>
              </a:lnSpc>
              <a:spcBef>
                <a:spcPts val="600"/>
              </a:spcBef>
              <a:spcAft>
                <a:spcPts val="0"/>
              </a:spcAft>
              <a:buClr>
                <a:schemeClr val="lt1"/>
              </a:buClr>
              <a:buSzPts val="1665"/>
              <a:buFont typeface="Arial"/>
              <a:buNone/>
            </a:pPr>
            <a:r>
              <a:t/>
            </a:r>
            <a:endParaRPr sz="1665">
              <a:solidFill>
                <a:srgbClr val="FAE673"/>
              </a:solidFill>
            </a:endParaRPr>
          </a:p>
          <a:p>
            <a:pPr indent="0" lvl="1" marL="457200" rtl="0" algn="l">
              <a:lnSpc>
                <a:spcPct val="90000"/>
              </a:lnSpc>
              <a:spcBef>
                <a:spcPts val="600"/>
              </a:spcBef>
              <a:spcAft>
                <a:spcPts val="0"/>
              </a:spcAft>
              <a:buSzPts val="1110"/>
              <a:buNone/>
            </a:pPr>
            <a:r>
              <a:t/>
            </a:r>
            <a:endParaRPr sz="1110">
              <a:solidFill>
                <a:srgbClr val="FAE673"/>
              </a:solidFill>
            </a:endParaRPr>
          </a:p>
          <a:p>
            <a:pPr indent="-180022" lvl="0" marL="285750" rtl="0" algn="l">
              <a:lnSpc>
                <a:spcPct val="100000"/>
              </a:lnSpc>
              <a:spcBef>
                <a:spcPts val="600"/>
              </a:spcBef>
              <a:spcAft>
                <a:spcPts val="0"/>
              </a:spcAft>
              <a:buClr>
                <a:schemeClr val="lt1"/>
              </a:buClr>
              <a:buSzPts val="1665"/>
              <a:buFont typeface="Arial"/>
              <a:buNone/>
            </a:pPr>
            <a:r>
              <a:t/>
            </a:r>
            <a:endParaRPr sz="1665"/>
          </a:p>
          <a:p>
            <a:pPr indent="0" lvl="1" marL="457200" rtl="0" algn="l">
              <a:lnSpc>
                <a:spcPct val="90000"/>
              </a:lnSpc>
              <a:spcBef>
                <a:spcPts val="600"/>
              </a:spcBef>
              <a:spcAft>
                <a:spcPts val="0"/>
              </a:spcAft>
              <a:buSzPts val="1110"/>
              <a:buNone/>
            </a:pPr>
            <a:r>
              <a:t/>
            </a:r>
            <a:endParaRPr sz="1110">
              <a:solidFill>
                <a:srgbClr val="FCE56F"/>
              </a:solidFill>
            </a:endParaRPr>
          </a:p>
          <a:p>
            <a:pPr indent="0" lvl="1" marL="457200" rtl="0" algn="l">
              <a:lnSpc>
                <a:spcPct val="90000"/>
              </a:lnSpc>
              <a:spcBef>
                <a:spcPts val="600"/>
              </a:spcBef>
              <a:spcAft>
                <a:spcPts val="0"/>
              </a:spcAft>
              <a:buSzPts val="1110"/>
              <a:buNone/>
            </a:pPr>
            <a:r>
              <a:t/>
            </a:r>
            <a:endParaRPr sz="1110">
              <a:solidFill>
                <a:srgbClr val="FCE56F"/>
              </a:solidFill>
            </a:endParaRPr>
          </a:p>
        </p:txBody>
      </p:sp>
      <p:pic>
        <p:nvPicPr>
          <p:cNvPr descr="seating choices.jpeg" id="242" name="Google Shape;242;p16"/>
          <p:cNvPicPr preferRelativeResize="0"/>
          <p:nvPr/>
        </p:nvPicPr>
        <p:blipFill rotWithShape="1">
          <a:blip r:embed="rId3">
            <a:alphaModFix/>
          </a:blip>
          <a:srcRect b="0" l="0" r="0" t="0"/>
          <a:stretch/>
        </p:blipFill>
        <p:spPr>
          <a:xfrm>
            <a:off x="4758760" y="1256923"/>
            <a:ext cx="4146930" cy="4128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5" st="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ph type="title"/>
          </p:nvPr>
        </p:nvSpPr>
        <p:spPr>
          <a:xfrm>
            <a:off x="323227" y="2"/>
            <a:ext cx="3959400" cy="9645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Zones. . . </a:t>
            </a:r>
            <a:endParaRPr/>
          </a:p>
        </p:txBody>
      </p:sp>
      <p:sp>
        <p:nvSpPr>
          <p:cNvPr id="248" name="Google Shape;248;p17"/>
          <p:cNvSpPr txBox="1"/>
          <p:nvPr>
            <p:ph idx="1" type="body"/>
          </p:nvPr>
        </p:nvSpPr>
        <p:spPr>
          <a:xfrm>
            <a:off x="215752" y="896271"/>
            <a:ext cx="3959400" cy="53289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1" marL="457200" rtl="0" algn="l">
              <a:spcBef>
                <a:spcPts val="0"/>
              </a:spcBef>
              <a:spcAft>
                <a:spcPts val="0"/>
              </a:spcAft>
              <a:buSzPts val="1800"/>
              <a:buNone/>
            </a:pPr>
            <a:r>
              <a:rPr lang="en-US" sz="1800">
                <a:solidFill>
                  <a:srgbClr val="FAE673"/>
                </a:solidFill>
              </a:rPr>
              <a:t>WORK HARD together ……</a:t>
            </a:r>
            <a:endParaRPr sz="1800">
              <a:solidFill>
                <a:srgbClr val="FAE673"/>
              </a:solidFill>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Class Helpers distribute supplies needed &amp; collect them when finished.</a:t>
            </a:r>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I will call SWITCH when it is time . . . Pack up your activity &amp; turn it in at the zone area.  Pick up your next scheduled activity.</a:t>
            </a:r>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When we SWITCH, we do so in ABSOLUTE SILENCE.  Consequence = Signing.</a:t>
            </a:r>
            <a:endParaRPr/>
          </a:p>
          <a:p>
            <a:pPr indent="0" lvl="1" marL="457200" rtl="0" algn="l">
              <a:spcBef>
                <a:spcPts val="600"/>
              </a:spcBef>
              <a:spcAft>
                <a:spcPts val="0"/>
              </a:spcAft>
              <a:buSzPts val="1800"/>
              <a:buNone/>
            </a:pPr>
            <a:r>
              <a:t/>
            </a:r>
            <a:endParaRPr sz="1800">
              <a:solidFill>
                <a:srgbClr val="FAE673"/>
              </a:solidFill>
            </a:endParaRPr>
          </a:p>
          <a:p>
            <a:pPr indent="0" lvl="1" marL="457200" rtl="0" algn="l">
              <a:spcBef>
                <a:spcPts val="600"/>
              </a:spcBef>
              <a:spcAft>
                <a:spcPts val="0"/>
              </a:spcAft>
              <a:buSzPts val="1800"/>
              <a:buNone/>
            </a:pPr>
            <a:r>
              <a:rPr lang="en-US" sz="1800">
                <a:solidFill>
                  <a:srgbClr val="FAE673"/>
                </a:solidFill>
              </a:rPr>
              <a:t>You will visit TWO zones per day.</a:t>
            </a:r>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trouble.jpeg" id="249" name="Google Shape;249;p17"/>
          <p:cNvPicPr preferRelativeResize="0"/>
          <p:nvPr/>
        </p:nvPicPr>
        <p:blipFill rotWithShape="1">
          <a:blip r:embed="rId3">
            <a:alphaModFix/>
          </a:blip>
          <a:srcRect b="0" l="0" r="0" t="0"/>
          <a:stretch/>
        </p:blipFill>
        <p:spPr>
          <a:xfrm>
            <a:off x="4756461" y="1659611"/>
            <a:ext cx="4273071" cy="39094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8"/>
          <p:cNvSpPr txBox="1"/>
          <p:nvPr>
            <p:ph type="title"/>
          </p:nvPr>
        </p:nvSpPr>
        <p:spPr>
          <a:xfrm>
            <a:off x="301752" y="129727"/>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JOBS  . . . </a:t>
            </a:r>
            <a:endParaRPr/>
          </a:p>
        </p:txBody>
      </p:sp>
      <p:sp>
        <p:nvSpPr>
          <p:cNvPr id="255" name="Google Shape;255;p18"/>
          <p:cNvSpPr txBox="1"/>
          <p:nvPr>
            <p:ph idx="1" type="body"/>
          </p:nvPr>
        </p:nvSpPr>
        <p:spPr>
          <a:xfrm>
            <a:off x="301752" y="1259021"/>
            <a:ext cx="3959352" cy="5622247"/>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l">
              <a:lnSpc>
                <a:spcPct val="110000"/>
              </a:lnSpc>
              <a:spcBef>
                <a:spcPts val="0"/>
              </a:spcBef>
              <a:spcAft>
                <a:spcPts val="0"/>
              </a:spcAft>
              <a:buNone/>
            </a:pPr>
            <a:r>
              <a:rPr b="1" lang="en-US">
                <a:solidFill>
                  <a:srgbClr val="FFFF00"/>
                </a:solidFill>
              </a:rPr>
              <a:t>Teacher’s Assistant: </a:t>
            </a:r>
            <a:r>
              <a:rPr b="1" lang="en-US">
                <a:solidFill>
                  <a:srgbClr val="FFFF00"/>
                </a:solidFill>
              </a:rPr>
              <a:t> </a:t>
            </a:r>
            <a:endParaRPr>
              <a:solidFill>
                <a:srgbClr val="FFFF00"/>
              </a:solidFill>
            </a:endParaRPr>
          </a:p>
          <a:p>
            <a:pPr indent="-247650" lvl="0" marL="285750" rtl="0" algn="l">
              <a:lnSpc>
                <a:spcPct val="110000"/>
              </a:lnSpc>
              <a:spcBef>
                <a:spcPts val="600"/>
              </a:spcBef>
              <a:spcAft>
                <a:spcPts val="0"/>
              </a:spcAft>
              <a:buClr>
                <a:srgbClr val="CCFFCC"/>
              </a:buClr>
              <a:buSzPts val="1200"/>
              <a:buFont typeface="Arial"/>
              <a:buChar char="•"/>
            </a:pPr>
            <a:r>
              <a:rPr b="1" lang="en-US" sz="1200">
                <a:solidFill>
                  <a:srgbClr val="CCFFCC"/>
                </a:solidFill>
              </a:rPr>
              <a:t>Arrange library, help keep it organized</a:t>
            </a:r>
            <a:endParaRPr sz="1200"/>
          </a:p>
          <a:p>
            <a:pPr indent="-247650" lvl="0" marL="285750" rtl="0" algn="l">
              <a:lnSpc>
                <a:spcPct val="110000"/>
              </a:lnSpc>
              <a:spcBef>
                <a:spcPts val="600"/>
              </a:spcBef>
              <a:spcAft>
                <a:spcPts val="0"/>
              </a:spcAft>
              <a:buClr>
                <a:srgbClr val="CCFFCC"/>
              </a:buClr>
              <a:buSzPts val="1200"/>
              <a:buFont typeface="Arial"/>
              <a:buChar char="•"/>
            </a:pPr>
            <a:r>
              <a:rPr b="1" lang="en-US" sz="1200">
                <a:solidFill>
                  <a:srgbClr val="CCFFCC"/>
                </a:solidFill>
              </a:rPr>
              <a:t>Run Errands for me</a:t>
            </a:r>
            <a:endParaRPr sz="1200"/>
          </a:p>
          <a:p>
            <a:pPr indent="-247650" lvl="0" marL="285750" rtl="0" algn="l">
              <a:lnSpc>
                <a:spcPct val="110000"/>
              </a:lnSpc>
              <a:spcBef>
                <a:spcPts val="600"/>
              </a:spcBef>
              <a:spcAft>
                <a:spcPts val="0"/>
              </a:spcAft>
              <a:buClr>
                <a:srgbClr val="CCFFCC"/>
              </a:buClr>
              <a:buSzPts val="1200"/>
              <a:buFont typeface="Arial"/>
              <a:buChar char="•"/>
            </a:pPr>
            <a:r>
              <a:rPr b="1" lang="en-US" sz="1200">
                <a:solidFill>
                  <a:srgbClr val="CCFFCC"/>
                </a:solidFill>
              </a:rPr>
              <a:t>Help with various duties</a:t>
            </a:r>
            <a:endParaRPr sz="1200"/>
          </a:p>
          <a:p>
            <a:pPr indent="-171450" lvl="0" marL="285750" rtl="0" algn="l">
              <a:lnSpc>
                <a:spcPct val="110000"/>
              </a:lnSpc>
              <a:spcBef>
                <a:spcPts val="600"/>
              </a:spcBef>
              <a:spcAft>
                <a:spcPts val="0"/>
              </a:spcAft>
              <a:buClr>
                <a:schemeClr val="lt1"/>
              </a:buClr>
              <a:buSzPts val="1800"/>
              <a:buFont typeface="Arial"/>
              <a:buNone/>
            </a:pPr>
            <a:r>
              <a:t/>
            </a:r>
            <a:endParaRPr b="1" sz="1200">
              <a:solidFill>
                <a:srgbClr val="CCFFCC"/>
              </a:solidFill>
            </a:endParaRPr>
          </a:p>
          <a:p>
            <a:pPr indent="0" lvl="0" marL="0" rtl="0" algn="l">
              <a:lnSpc>
                <a:spcPct val="110000"/>
              </a:lnSpc>
              <a:spcBef>
                <a:spcPts val="600"/>
              </a:spcBef>
              <a:spcAft>
                <a:spcPts val="0"/>
              </a:spcAft>
              <a:buNone/>
            </a:pPr>
            <a:r>
              <a:rPr b="1" lang="en-US">
                <a:solidFill>
                  <a:srgbClr val="FFFF00"/>
                </a:solidFill>
              </a:rPr>
              <a:t>Absent Buddy: </a:t>
            </a:r>
            <a:r>
              <a:rPr b="1" lang="en-US" sz="1200">
                <a:solidFill>
                  <a:srgbClr val="CCFFCC"/>
                </a:solidFill>
              </a:rPr>
              <a:t>Responsible for creating a folder for the absent student </a:t>
            </a:r>
            <a:endParaRPr sz="1200"/>
          </a:p>
          <a:p>
            <a:pPr indent="0" lvl="0" marL="0" rtl="0" algn="l">
              <a:lnSpc>
                <a:spcPct val="110000"/>
              </a:lnSpc>
              <a:spcBef>
                <a:spcPts val="600"/>
              </a:spcBef>
              <a:spcAft>
                <a:spcPts val="0"/>
              </a:spcAft>
              <a:buNone/>
            </a:pPr>
            <a:r>
              <a:rPr b="1" lang="en-US">
                <a:solidFill>
                  <a:srgbClr val="FFFF00"/>
                </a:solidFill>
              </a:rPr>
              <a:t>Supply Managers:</a:t>
            </a:r>
            <a:r>
              <a:rPr b="1" lang="en-US">
                <a:solidFill>
                  <a:srgbClr val="CCFFCC"/>
                </a:solidFill>
              </a:rPr>
              <a:t> </a:t>
            </a:r>
            <a:r>
              <a:rPr b="1" lang="en-US" sz="1200">
                <a:solidFill>
                  <a:srgbClr val="CCFFCC"/>
                </a:solidFill>
              </a:rPr>
              <a:t>Arrange for borrowed supplies &amp; their return - notify me of anything running out</a:t>
            </a:r>
            <a:endParaRPr sz="1200"/>
          </a:p>
          <a:p>
            <a:pPr indent="0" lvl="0" marL="0" rtl="0" algn="l">
              <a:lnSpc>
                <a:spcPct val="110000"/>
              </a:lnSpc>
              <a:spcBef>
                <a:spcPts val="600"/>
              </a:spcBef>
              <a:spcAft>
                <a:spcPts val="0"/>
              </a:spcAft>
              <a:buNone/>
            </a:pPr>
            <a:r>
              <a:rPr b="1" lang="en-US">
                <a:solidFill>
                  <a:srgbClr val="FFFF00"/>
                </a:solidFill>
              </a:rPr>
              <a:t>Zone Organizer: </a:t>
            </a:r>
            <a:r>
              <a:rPr b="1" lang="en-US" sz="1200">
                <a:solidFill>
                  <a:srgbClr val="D9EAD3"/>
                </a:solidFill>
              </a:rPr>
              <a:t>Checks the Zone boxes when switching to another rotation &amp; makes sure things are packed up properly with no missing parts.</a:t>
            </a:r>
            <a:endParaRPr b="1" sz="1200">
              <a:solidFill>
                <a:srgbClr val="D9EAD3"/>
              </a:solidFill>
            </a:endParaRPr>
          </a:p>
          <a:p>
            <a:pPr indent="0" lvl="0" marL="0" rtl="0" algn="l">
              <a:lnSpc>
                <a:spcPct val="110000"/>
              </a:lnSpc>
              <a:spcBef>
                <a:spcPts val="600"/>
              </a:spcBef>
              <a:spcAft>
                <a:spcPts val="0"/>
              </a:spcAft>
              <a:buNone/>
            </a:pPr>
            <a:r>
              <a:rPr b="1" lang="en-US">
                <a:solidFill>
                  <a:srgbClr val="FFFF00"/>
                </a:solidFill>
              </a:rPr>
              <a:t>Time Keeper: </a:t>
            </a:r>
            <a:r>
              <a:rPr b="1" lang="en-US" sz="1200">
                <a:solidFill>
                  <a:srgbClr val="D9EAD3"/>
                </a:solidFill>
              </a:rPr>
              <a:t>Sets a timer to keep us on track for bell work, rotation switches &amp; packing up</a:t>
            </a:r>
            <a:endParaRPr b="1" sz="1200">
              <a:solidFill>
                <a:srgbClr val="D9EAD3"/>
              </a:solidFill>
            </a:endParaRPr>
          </a:p>
          <a:p>
            <a:pPr indent="0" lvl="0" marL="0" rtl="0" algn="l">
              <a:lnSpc>
                <a:spcPct val="110000"/>
              </a:lnSpc>
              <a:spcBef>
                <a:spcPts val="600"/>
              </a:spcBef>
              <a:spcAft>
                <a:spcPts val="0"/>
              </a:spcAft>
              <a:buNone/>
            </a:pPr>
            <a:r>
              <a:rPr b="1" lang="en-US">
                <a:solidFill>
                  <a:srgbClr val="FFFF00"/>
                </a:solidFill>
              </a:rPr>
              <a:t>Paper Passers: </a:t>
            </a:r>
            <a:r>
              <a:rPr b="1" lang="en-US" sz="1200">
                <a:solidFill>
                  <a:srgbClr val="D9EAD3"/>
                </a:solidFill>
              </a:rPr>
              <a:t>Responsible for passing out papers to students in their “assigned area.”</a:t>
            </a:r>
            <a:endParaRPr b="1" sz="1200">
              <a:solidFill>
                <a:srgbClr val="D9EAD3"/>
              </a:solidFill>
            </a:endParaRPr>
          </a:p>
          <a:p>
            <a:pPr indent="0" lvl="0" marL="0" rtl="0" algn="l">
              <a:lnSpc>
                <a:spcPct val="110000"/>
              </a:lnSpc>
              <a:spcBef>
                <a:spcPts val="600"/>
              </a:spcBef>
              <a:spcAft>
                <a:spcPts val="0"/>
              </a:spcAft>
              <a:buNone/>
            </a:pPr>
            <a:r>
              <a:rPr b="1" lang="en-US">
                <a:solidFill>
                  <a:srgbClr val="FFFF00"/>
                </a:solidFill>
              </a:rPr>
              <a:t>Custodian’s Helper: </a:t>
            </a:r>
            <a:r>
              <a:rPr b="1" lang="en-US" sz="1200">
                <a:solidFill>
                  <a:srgbClr val="D9EAD3"/>
                </a:solidFill>
              </a:rPr>
              <a:t>Supervises students picking up trash, cleaning the area at the end of class.</a:t>
            </a:r>
            <a:endParaRPr b="1" sz="1200">
              <a:solidFill>
                <a:srgbClr val="D9EAD3"/>
              </a:solidFill>
            </a:endParaRPr>
          </a:p>
          <a:p>
            <a:pPr indent="0" lvl="0" marL="0" rtl="0" algn="l">
              <a:lnSpc>
                <a:spcPct val="110000"/>
              </a:lnSpc>
              <a:spcBef>
                <a:spcPts val="600"/>
              </a:spcBef>
              <a:spcAft>
                <a:spcPts val="0"/>
              </a:spcAft>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being-a-peer.jpg" id="256" name="Google Shape;256;p18"/>
          <p:cNvPicPr preferRelativeResize="0"/>
          <p:nvPr/>
        </p:nvPicPr>
        <p:blipFill rotWithShape="1">
          <a:blip r:embed="rId3">
            <a:alphaModFix/>
          </a:blip>
          <a:srcRect b="0" l="0" r="0" t="0"/>
          <a:stretch/>
        </p:blipFill>
        <p:spPr>
          <a:xfrm>
            <a:off x="5074817" y="1421771"/>
            <a:ext cx="3508799" cy="45029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9"/>
          <p:cNvSpPr txBox="1"/>
          <p:nvPr>
            <p:ph type="title"/>
          </p:nvPr>
        </p:nvSpPr>
        <p:spPr>
          <a:xfrm>
            <a:off x="301752" y="198255"/>
            <a:ext cx="3959352" cy="689115"/>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Substitutes. . . </a:t>
            </a:r>
            <a:endParaRPr/>
          </a:p>
        </p:txBody>
      </p:sp>
      <p:sp>
        <p:nvSpPr>
          <p:cNvPr id="262" name="Google Shape;262;p19"/>
          <p:cNvSpPr txBox="1"/>
          <p:nvPr>
            <p:ph idx="1" type="body"/>
          </p:nvPr>
        </p:nvSpPr>
        <p:spPr>
          <a:xfrm>
            <a:off x="301752" y="887386"/>
            <a:ext cx="3959400" cy="55665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AUTOMATIC  after-school DETENTION if you make it on “the list” for giving problems to a substitute.</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Specific helpers will be listed for the substitute </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They are also my in-class witnesses to behaviors with the substitute.</a:t>
            </a:r>
            <a:endParaRPr/>
          </a:p>
          <a:p>
            <a:pPr indent="-171450" lvl="0" marL="285750" rtl="0" algn="l">
              <a:lnSpc>
                <a:spcPct val="10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I expect AMAZING reports from the substitutes VISITING our room – I expect you to treat him/her with respect and do exactly as the substitute says (regardless of what I might normally do).  </a:t>
            </a:r>
            <a:endParaRPr b="1">
              <a:solidFill>
                <a:srgbClr val="CCFFCC"/>
              </a:solidFill>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substitute.jpeg" id="263" name="Google Shape;263;p19"/>
          <p:cNvPicPr preferRelativeResize="0"/>
          <p:nvPr/>
        </p:nvPicPr>
        <p:blipFill rotWithShape="1">
          <a:blip r:embed="rId3">
            <a:alphaModFix/>
          </a:blip>
          <a:srcRect b="0" l="0" r="0" t="0"/>
          <a:stretch/>
        </p:blipFill>
        <p:spPr>
          <a:xfrm>
            <a:off x="4783857" y="887370"/>
            <a:ext cx="4249966" cy="49006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txBox="1"/>
          <p:nvPr>
            <p:ph type="title"/>
          </p:nvPr>
        </p:nvSpPr>
        <p:spPr>
          <a:xfrm>
            <a:off x="301752" y="274320"/>
            <a:ext cx="3959352" cy="13021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Take care of your needs. . . </a:t>
            </a:r>
            <a:endParaRPr/>
          </a:p>
        </p:txBody>
      </p:sp>
      <p:sp>
        <p:nvSpPr>
          <p:cNvPr id="133" name="Google Shape;133;p2"/>
          <p:cNvSpPr txBox="1"/>
          <p:nvPr>
            <p:ph idx="1" type="body"/>
          </p:nvPr>
        </p:nvSpPr>
        <p:spPr>
          <a:xfrm>
            <a:off x="301752" y="1700766"/>
            <a:ext cx="3959352" cy="665803"/>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chemeClr val="lt1"/>
              </a:buClr>
              <a:buSzPts val="1800"/>
              <a:buFont typeface="Arial"/>
              <a:buChar char="•"/>
            </a:pPr>
            <a:r>
              <a:rPr lang="en-US"/>
              <a:t>Use hand signals for: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wait-i-need-to-go-to-the-bathroom.jpg" id="134" name="Google Shape;134;p2"/>
          <p:cNvPicPr preferRelativeResize="0"/>
          <p:nvPr/>
        </p:nvPicPr>
        <p:blipFill rotWithShape="1">
          <a:blip r:embed="rId3">
            <a:alphaModFix/>
          </a:blip>
          <a:srcRect b="0" l="0" r="0" t="0"/>
          <a:stretch/>
        </p:blipFill>
        <p:spPr>
          <a:xfrm>
            <a:off x="4949918" y="274320"/>
            <a:ext cx="3804438" cy="2540194"/>
          </a:xfrm>
          <a:prstGeom prst="rect">
            <a:avLst/>
          </a:prstGeom>
          <a:noFill/>
          <a:ln>
            <a:noFill/>
          </a:ln>
        </p:spPr>
      </p:pic>
      <p:pic>
        <p:nvPicPr>
          <p:cNvPr descr="tissue.jpeg" id="135" name="Google Shape;135;p2"/>
          <p:cNvPicPr preferRelativeResize="0"/>
          <p:nvPr/>
        </p:nvPicPr>
        <p:blipFill rotWithShape="1">
          <a:blip r:embed="rId4">
            <a:alphaModFix/>
          </a:blip>
          <a:srcRect b="0" l="0" r="0" t="0"/>
          <a:stretch/>
        </p:blipFill>
        <p:spPr>
          <a:xfrm>
            <a:off x="4949918" y="3919557"/>
            <a:ext cx="3644900" cy="2235200"/>
          </a:xfrm>
          <a:prstGeom prst="rect">
            <a:avLst/>
          </a:prstGeom>
          <a:noFill/>
          <a:ln>
            <a:noFill/>
          </a:ln>
        </p:spPr>
      </p:pic>
      <p:sp>
        <p:nvSpPr>
          <p:cNvPr id="136" name="Google Shape;136;p2"/>
          <p:cNvSpPr txBox="1"/>
          <p:nvPr/>
        </p:nvSpPr>
        <p:spPr>
          <a:xfrm>
            <a:off x="301752" y="2389280"/>
            <a:ext cx="3959352" cy="1377028"/>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chemeClr val="lt1"/>
              </a:buClr>
              <a:buSzPts val="1800"/>
              <a:buFont typeface="Arial"/>
              <a:buChar char="•"/>
            </a:pPr>
            <a:r>
              <a:rPr b="0" i="0" lang="en-US" sz="1800" u="none" cap="none" strike="noStrike">
                <a:solidFill>
                  <a:schemeClr val="lt1"/>
                </a:solidFill>
                <a:latin typeface="Lustria"/>
                <a:ea typeface="Lustria"/>
                <a:cs typeface="Lustria"/>
                <a:sym typeface="Lustria"/>
              </a:rPr>
              <a:t>Restroom: </a:t>
            </a:r>
            <a:endParaRPr/>
          </a:p>
          <a:p>
            <a:pPr indent="-285750" lvl="1" marL="742950" marR="0" rtl="0" algn="l">
              <a:spcBef>
                <a:spcPts val="600"/>
              </a:spcBef>
              <a:spcAft>
                <a:spcPts val="0"/>
              </a:spcAft>
              <a:buClr>
                <a:srgbClr val="848484"/>
              </a:buClr>
              <a:buSzPts val="1200"/>
              <a:buFont typeface="Arial"/>
              <a:buChar char="•"/>
            </a:pPr>
            <a:r>
              <a:rPr b="0" i="0" lang="en-US" sz="1200" u="none" cap="none" strike="noStrike">
                <a:solidFill>
                  <a:srgbClr val="FCE56F"/>
                </a:solidFill>
                <a:latin typeface="Lustria"/>
                <a:ea typeface="Lustria"/>
                <a:cs typeface="Lustria"/>
                <a:sym typeface="Lustria"/>
              </a:rPr>
              <a:t>Get permission</a:t>
            </a:r>
            <a:endParaRPr b="0" i="0" sz="1200" u="none" cap="none" strike="noStrike">
              <a:solidFill>
                <a:srgbClr val="FCE56F"/>
              </a:solidFill>
              <a:latin typeface="Lustria"/>
              <a:ea typeface="Lustria"/>
              <a:cs typeface="Lustria"/>
              <a:sym typeface="Lustria"/>
            </a:endParaRPr>
          </a:p>
          <a:p>
            <a:pPr indent="-285750" lvl="1" marL="742950" marR="0" rtl="0" algn="l">
              <a:spcBef>
                <a:spcPts val="600"/>
              </a:spcBef>
              <a:spcAft>
                <a:spcPts val="0"/>
              </a:spcAft>
              <a:buClr>
                <a:srgbClr val="848484"/>
              </a:buClr>
              <a:buSzPts val="1200"/>
              <a:buFont typeface="Arial"/>
              <a:buChar char="•"/>
            </a:pPr>
            <a:r>
              <a:rPr lang="en-US" sz="1200">
                <a:solidFill>
                  <a:srgbClr val="FCE56F"/>
                </a:solidFill>
                <a:latin typeface="Lustria"/>
                <a:ea typeface="Lustria"/>
                <a:cs typeface="Lustria"/>
                <a:sym typeface="Lustria"/>
              </a:rPr>
              <a:t>Emergency Only</a:t>
            </a:r>
            <a:r>
              <a:rPr b="0" i="0" lang="en-US" sz="1200" u="none" cap="none" strike="noStrike">
                <a:solidFill>
                  <a:srgbClr val="FCE56F"/>
                </a:solidFill>
                <a:latin typeface="Lustria"/>
                <a:ea typeface="Lustria"/>
                <a:cs typeface="Lustria"/>
                <a:sym typeface="Lustria"/>
              </a:rPr>
              <a:t> </a:t>
            </a:r>
            <a:endParaRPr/>
          </a:p>
          <a:p>
            <a:pPr indent="0" lvl="0" marL="914400" marR="0" rtl="0" algn="l">
              <a:spcBef>
                <a:spcPts val="600"/>
              </a:spcBef>
              <a:spcAft>
                <a:spcPts val="0"/>
              </a:spcAft>
              <a:buNone/>
            </a:pPr>
            <a:r>
              <a:t/>
            </a:r>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id="137" name="Google Shape;137;p2"/>
          <p:cNvPicPr preferRelativeResize="0"/>
          <p:nvPr/>
        </p:nvPicPr>
        <p:blipFill rotWithShape="1">
          <a:blip r:embed="rId5">
            <a:alphaModFix/>
          </a:blip>
          <a:srcRect b="0" l="0" r="0" t="0"/>
          <a:stretch/>
        </p:blipFill>
        <p:spPr>
          <a:xfrm>
            <a:off x="2592420" y="2389280"/>
            <a:ext cx="509056" cy="509056"/>
          </a:xfrm>
          <a:prstGeom prst="rect">
            <a:avLst/>
          </a:prstGeom>
          <a:noFill/>
          <a:ln>
            <a:noFill/>
          </a:ln>
        </p:spPr>
      </p:pic>
      <p:sp>
        <p:nvSpPr>
          <p:cNvPr id="138" name="Google Shape;138;p2"/>
          <p:cNvSpPr txBox="1"/>
          <p:nvPr/>
        </p:nvSpPr>
        <p:spPr>
          <a:xfrm>
            <a:off x="355502" y="3382970"/>
            <a:ext cx="3959400" cy="8427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chemeClr val="lt1"/>
              </a:buClr>
              <a:buSzPts val="1800"/>
              <a:buFont typeface="Arial"/>
              <a:buChar char="•"/>
            </a:pPr>
            <a:r>
              <a:rPr b="0" i="0" lang="en-US" sz="1800" u="none" cap="none" strike="noStrike">
                <a:solidFill>
                  <a:schemeClr val="lt1"/>
                </a:solidFill>
                <a:latin typeface="Lustria"/>
                <a:ea typeface="Lustria"/>
                <a:cs typeface="Lustria"/>
                <a:sym typeface="Lustria"/>
              </a:rPr>
              <a:t>Locker:   </a:t>
            </a:r>
            <a:endParaRPr/>
          </a:p>
          <a:p>
            <a:pPr indent="-285750" lvl="1" marL="742950" marR="0" rtl="0" algn="l">
              <a:spcBef>
                <a:spcPts val="600"/>
              </a:spcBef>
              <a:spcAft>
                <a:spcPts val="0"/>
              </a:spcAft>
              <a:buClr>
                <a:srgbClr val="848484"/>
              </a:buClr>
              <a:buSzPts val="1200"/>
              <a:buFont typeface="Arial"/>
              <a:buChar char="•"/>
            </a:pPr>
            <a:r>
              <a:rPr b="0" i="0" lang="en-US" sz="1200" u="none" cap="none" strike="noStrike">
                <a:solidFill>
                  <a:srgbClr val="FCE56F"/>
                </a:solidFill>
                <a:latin typeface="Lustria"/>
                <a:ea typeface="Lustria"/>
                <a:cs typeface="Lustria"/>
                <a:sym typeface="Lustria"/>
              </a:rPr>
              <a:t>Get permission</a:t>
            </a:r>
            <a:endParaRPr b="0" i="0" sz="1200" u="none" cap="none" strike="noStrike">
              <a:solidFill>
                <a:srgbClr val="FCE56F"/>
              </a:solidFill>
              <a:latin typeface="Lustria"/>
              <a:ea typeface="Lustria"/>
              <a:cs typeface="Lustria"/>
              <a:sym typeface="Lustria"/>
            </a:endParaRPr>
          </a:p>
          <a:p>
            <a:pPr indent="-285750" lvl="1" marL="742950" marR="0" rtl="0" algn="l">
              <a:spcBef>
                <a:spcPts val="600"/>
              </a:spcBef>
              <a:spcAft>
                <a:spcPts val="0"/>
              </a:spcAft>
              <a:buClr>
                <a:srgbClr val="FCE56F"/>
              </a:buClr>
              <a:buSzPts val="1200"/>
              <a:buFont typeface="Lustria"/>
              <a:buChar char="•"/>
            </a:pPr>
            <a:r>
              <a:rPr lang="en-US" sz="1200">
                <a:solidFill>
                  <a:srgbClr val="FCE56F"/>
                </a:solidFill>
                <a:latin typeface="Lustria"/>
                <a:ea typeface="Lustria"/>
                <a:cs typeface="Lustria"/>
                <a:sym typeface="Lustria"/>
              </a:rPr>
              <a:t>Emergency Only</a:t>
            </a:r>
            <a:endParaRPr sz="1200">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descr="lockerfingers.jpg" id="139" name="Google Shape;139;p2"/>
          <p:cNvPicPr preferRelativeResize="0"/>
          <p:nvPr/>
        </p:nvPicPr>
        <p:blipFill rotWithShape="1">
          <a:blip r:embed="rId6">
            <a:alphaModFix/>
          </a:blip>
          <a:srcRect b="0" l="0" r="0" t="0"/>
          <a:stretch/>
        </p:blipFill>
        <p:spPr>
          <a:xfrm>
            <a:off x="2764395" y="3428994"/>
            <a:ext cx="502791" cy="490802"/>
          </a:xfrm>
          <a:prstGeom prst="rect">
            <a:avLst/>
          </a:prstGeom>
          <a:noFill/>
          <a:ln>
            <a:noFill/>
          </a:ln>
        </p:spPr>
      </p:pic>
      <p:sp>
        <p:nvSpPr>
          <p:cNvPr id="140" name="Google Shape;140;p2"/>
          <p:cNvSpPr txBox="1"/>
          <p:nvPr/>
        </p:nvSpPr>
        <p:spPr>
          <a:xfrm>
            <a:off x="226527" y="4225670"/>
            <a:ext cx="3959400" cy="8427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chemeClr val="lt1"/>
              </a:buClr>
              <a:buSzPts val="1800"/>
              <a:buFont typeface="Arial"/>
              <a:buChar char="•"/>
            </a:pPr>
            <a:r>
              <a:rPr b="0" i="0" lang="en-US" sz="1800" u="none" cap="none" strike="noStrike">
                <a:solidFill>
                  <a:schemeClr val="lt1"/>
                </a:solidFill>
                <a:latin typeface="Lustria"/>
                <a:ea typeface="Lustria"/>
                <a:cs typeface="Lustria"/>
                <a:sym typeface="Lustria"/>
              </a:rPr>
              <a:t>ALL</a:t>
            </a:r>
            <a:r>
              <a:rPr lang="en-US" sz="1800">
                <a:solidFill>
                  <a:schemeClr val="lt1"/>
                </a:solidFill>
                <a:latin typeface="Lustria"/>
                <a:ea typeface="Lustria"/>
                <a:cs typeface="Lustria"/>
                <a:sym typeface="Lustria"/>
              </a:rPr>
              <a:t> issues interrupting class will not be granted unless it’s an emergency situation. </a:t>
            </a:r>
            <a:endParaRPr sz="1800">
              <a:solidFill>
                <a:schemeClr val="lt1"/>
              </a:solidFill>
              <a:latin typeface="Lustria"/>
              <a:ea typeface="Lustria"/>
              <a:cs typeface="Lustria"/>
              <a:sym typeface="Lustria"/>
            </a:endParaRPr>
          </a:p>
          <a:p>
            <a:pPr indent="0" lvl="0" marL="457200" marR="0" rtl="0" algn="l">
              <a:lnSpc>
                <a:spcPct val="110000"/>
              </a:lnSpc>
              <a:spcBef>
                <a:spcPts val="0"/>
              </a:spcBef>
              <a:spcAft>
                <a:spcPts val="0"/>
              </a:spcAft>
              <a:buNone/>
            </a:pPr>
            <a:r>
              <a:rPr lang="en-US" sz="1800">
                <a:solidFill>
                  <a:schemeClr val="lt1"/>
                </a:solidFill>
                <a:latin typeface="Lustria"/>
                <a:ea typeface="Lustria"/>
                <a:cs typeface="Lustria"/>
                <a:sym typeface="Lustria"/>
              </a:rPr>
              <a:t> </a:t>
            </a:r>
            <a:endParaRPr sz="1800">
              <a:solidFill>
                <a:schemeClr val="lt1"/>
              </a:solidFill>
              <a:latin typeface="Lustria"/>
              <a:ea typeface="Lustria"/>
              <a:cs typeface="Lustria"/>
              <a:sym typeface="Lustria"/>
            </a:endParaRPr>
          </a:p>
          <a:p>
            <a:pPr indent="-285750" lvl="0" marL="285750" marR="0" rtl="0" algn="l">
              <a:lnSpc>
                <a:spcPct val="110000"/>
              </a:lnSpc>
              <a:spcBef>
                <a:spcPts val="0"/>
              </a:spcBef>
              <a:spcAft>
                <a:spcPts val="0"/>
              </a:spcAft>
              <a:buClr>
                <a:schemeClr val="lt1"/>
              </a:buClr>
              <a:buSzPts val="1800"/>
              <a:buFont typeface="Lustria"/>
              <a:buChar char="•"/>
            </a:pPr>
            <a:r>
              <a:rPr lang="en-US" sz="1800">
                <a:solidFill>
                  <a:schemeClr val="lt1"/>
                </a:solidFill>
                <a:latin typeface="Lustria"/>
                <a:ea typeface="Lustria"/>
                <a:cs typeface="Lustria"/>
                <a:sym typeface="Lustria"/>
              </a:rPr>
              <a:t>Take care of </a:t>
            </a:r>
            <a:r>
              <a:rPr lang="en-US" sz="1800">
                <a:solidFill>
                  <a:schemeClr val="lt1"/>
                </a:solidFill>
                <a:latin typeface="Lustria"/>
                <a:ea typeface="Lustria"/>
                <a:cs typeface="Lustria"/>
                <a:sym typeface="Lustria"/>
              </a:rPr>
              <a:t>business</a:t>
            </a:r>
            <a:r>
              <a:rPr lang="en-US" sz="1800">
                <a:solidFill>
                  <a:schemeClr val="lt1"/>
                </a:solidFill>
                <a:latin typeface="Lustria"/>
                <a:ea typeface="Lustria"/>
                <a:cs typeface="Lustria"/>
                <a:sym typeface="Lustria"/>
              </a:rPr>
              <a:t>  BEFORE class.</a:t>
            </a:r>
            <a:endParaRPr sz="1800">
              <a:solidFill>
                <a:schemeClr val="lt1"/>
              </a:solidFill>
              <a:latin typeface="Lustria"/>
              <a:ea typeface="Lustria"/>
              <a:cs typeface="Lustria"/>
              <a:sym typeface="Lust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txBox="1"/>
          <p:nvPr>
            <p:ph type="title"/>
          </p:nvPr>
        </p:nvSpPr>
        <p:spPr>
          <a:xfrm>
            <a:off x="96750" y="611975"/>
            <a:ext cx="4407300" cy="9645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Emergency </a:t>
            </a:r>
            <a:br>
              <a:rPr lang="en-US"/>
            </a:br>
            <a:r>
              <a:rPr lang="en-US"/>
              <a:t>Drills. . . </a:t>
            </a:r>
            <a:endParaRPr/>
          </a:p>
        </p:txBody>
      </p:sp>
      <p:sp>
        <p:nvSpPr>
          <p:cNvPr id="269" name="Google Shape;269;p20"/>
          <p:cNvSpPr txBox="1"/>
          <p:nvPr>
            <p:ph idx="1" type="body"/>
          </p:nvPr>
        </p:nvSpPr>
        <p:spPr>
          <a:xfrm>
            <a:off x="320727" y="1576465"/>
            <a:ext cx="3959400" cy="49476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FOLLOW DIRECTIONS </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Move QUICKLY but within CONTROL.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FFFF00"/>
                </a:solidFill>
              </a:rPr>
              <a:t>SILENT</a:t>
            </a:r>
            <a:r>
              <a:rPr b="1" lang="en-US">
                <a:solidFill>
                  <a:srgbClr val="CCFFCC"/>
                </a:solidFill>
              </a:rPr>
              <a:t> AT ALL TIMES</a:t>
            </a:r>
            <a:endParaRPr/>
          </a:p>
          <a:p>
            <a:pPr indent="0" lvl="0" marL="0" rtl="0" algn="l">
              <a:lnSpc>
                <a:spcPct val="110000"/>
              </a:lnSpc>
              <a:spcBef>
                <a:spcPts val="600"/>
              </a:spcBef>
              <a:spcAft>
                <a:spcPts val="0"/>
              </a:spcAft>
              <a:buClr>
                <a:srgbClr val="CCFFCC"/>
              </a:buClr>
              <a:buSzPts val="1800"/>
              <a:buNone/>
            </a:pPr>
            <a:r>
              <a:rPr b="1" lang="en-US">
                <a:solidFill>
                  <a:srgbClr val="CCFFCC"/>
                </a:solidFill>
              </a:rPr>
              <a:t>  (REGARDLESS of what anyone else may be doing. . . )</a:t>
            </a:r>
            <a:endParaRPr/>
          </a:p>
          <a:p>
            <a:pPr indent="0" lvl="0" marL="0" rtl="0" algn="l">
              <a:lnSpc>
                <a:spcPct val="110000"/>
              </a:lnSpc>
              <a:spcBef>
                <a:spcPts val="600"/>
              </a:spcBef>
              <a:spcAft>
                <a:spcPts val="0"/>
              </a:spcAft>
              <a:buClr>
                <a:schemeClr val="lt1"/>
              </a:buClr>
              <a:buSzPts val="1800"/>
              <a:buNone/>
            </a:pPr>
            <a:r>
              <a:t/>
            </a:r>
            <a:endParaRPr b="1">
              <a:solidFill>
                <a:srgbClr val="CCFFCC"/>
              </a:solidFill>
            </a:endParaRPr>
          </a:p>
          <a:p>
            <a:pPr indent="0" lvl="0" marL="0" rtl="0" algn="l">
              <a:lnSpc>
                <a:spcPct val="110000"/>
              </a:lnSpc>
              <a:spcBef>
                <a:spcPts val="600"/>
              </a:spcBef>
              <a:spcAft>
                <a:spcPts val="0"/>
              </a:spcAft>
              <a:buClr>
                <a:srgbClr val="CCFFCC"/>
              </a:buClr>
              <a:buSzPts val="1800"/>
              <a:buNone/>
            </a:pPr>
            <a:r>
              <a:rPr b="1" lang="en-US">
                <a:solidFill>
                  <a:srgbClr val="CCFFCC"/>
                </a:solidFill>
              </a:rPr>
              <a:t>Emergency drills are there to TRAIN us for EMERGENCIES like fire, tornado, or lock down situations.  These situations are SERIOUS, and we need to train correctly for them or we won’t know what to do when the time REALLY comes.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stay calm.jpeg" id="270" name="Google Shape;270;p20"/>
          <p:cNvPicPr preferRelativeResize="0"/>
          <p:nvPr/>
        </p:nvPicPr>
        <p:blipFill rotWithShape="1">
          <a:blip r:embed="rId3">
            <a:alphaModFix/>
          </a:blip>
          <a:srcRect b="0" l="0" r="0" t="0"/>
          <a:stretch/>
        </p:blipFill>
        <p:spPr>
          <a:xfrm>
            <a:off x="4565650" y="1202524"/>
            <a:ext cx="4503872" cy="36582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301752" y="274320"/>
            <a:ext cx="3959352" cy="13021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I need your attention. . . </a:t>
            </a:r>
            <a:endParaRPr/>
          </a:p>
        </p:txBody>
      </p:sp>
      <p:sp>
        <p:nvSpPr>
          <p:cNvPr id="146" name="Google Shape;146;p3"/>
          <p:cNvSpPr txBox="1"/>
          <p:nvPr>
            <p:ph idx="1" type="body"/>
          </p:nvPr>
        </p:nvSpPr>
        <p:spPr>
          <a:xfrm>
            <a:off x="301752" y="1700765"/>
            <a:ext cx="3959352" cy="4495531"/>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chemeClr val="lt1"/>
              </a:buClr>
              <a:buSzPts val="1800"/>
              <a:buFont typeface="Arial"/>
              <a:buChar char="•"/>
            </a:pPr>
            <a:r>
              <a:rPr lang="en-US"/>
              <a:t>LISTEN for the “clap pattern” . . </a:t>
            </a:r>
            <a:endParaRPr/>
          </a:p>
          <a:p>
            <a:pPr indent="-285750" lvl="0" marL="285750" rtl="0" algn="l">
              <a:lnSpc>
                <a:spcPct val="110000"/>
              </a:lnSpc>
              <a:spcBef>
                <a:spcPts val="0"/>
              </a:spcBef>
              <a:spcAft>
                <a:spcPts val="0"/>
              </a:spcAft>
              <a:buClr>
                <a:schemeClr val="lt1"/>
              </a:buClr>
              <a:buSzPts val="1800"/>
              <a:buFont typeface="Arial"/>
              <a:buChar char="•"/>
            </a:pPr>
            <a:r>
              <a:rPr lang="en-US"/>
              <a:t>You REPEAT the pattern and listen for a 2nd, if needed.</a:t>
            </a:r>
            <a:endParaRPr/>
          </a:p>
          <a:p>
            <a:pPr indent="-171450" lvl="0" marL="285750" rtl="0" algn="l">
              <a:lnSpc>
                <a:spcPct val="110000"/>
              </a:lnSpc>
              <a:spcBef>
                <a:spcPts val="600"/>
              </a:spcBef>
              <a:spcAft>
                <a:spcPts val="0"/>
              </a:spcAft>
              <a:buClr>
                <a:schemeClr val="lt1"/>
              </a:buClr>
              <a:buSzPts val="1800"/>
              <a:buFont typeface="Arial"/>
              <a:buNone/>
            </a:pPr>
            <a:r>
              <a:t/>
            </a:r>
            <a:endParaRPr/>
          </a:p>
          <a:p>
            <a:pPr indent="-285750" lvl="0" marL="285750" rtl="0" algn="l">
              <a:lnSpc>
                <a:spcPct val="110000"/>
              </a:lnSpc>
              <a:spcBef>
                <a:spcPts val="600"/>
              </a:spcBef>
              <a:spcAft>
                <a:spcPts val="0"/>
              </a:spcAft>
              <a:buClr>
                <a:schemeClr val="lt1"/>
              </a:buClr>
              <a:buSzPts val="1800"/>
              <a:buFont typeface="Arial"/>
              <a:buChar char="•"/>
            </a:pPr>
            <a:r>
              <a:rPr lang="en-US"/>
              <a:t>FACE ME</a:t>
            </a:r>
            <a:endParaRPr/>
          </a:p>
          <a:p>
            <a:pPr indent="-285750" lvl="0" marL="285750" rtl="0" algn="l">
              <a:lnSpc>
                <a:spcPct val="110000"/>
              </a:lnSpc>
              <a:spcBef>
                <a:spcPts val="600"/>
              </a:spcBef>
              <a:spcAft>
                <a:spcPts val="0"/>
              </a:spcAft>
              <a:buClr>
                <a:schemeClr val="lt1"/>
              </a:buClr>
              <a:buSzPts val="1800"/>
              <a:buFont typeface="Arial"/>
              <a:buChar char="•"/>
            </a:pPr>
            <a:r>
              <a:rPr lang="en-US"/>
              <a:t>HANDS FREE</a:t>
            </a:r>
            <a:endParaRPr/>
          </a:p>
          <a:p>
            <a:pPr indent="-285750" lvl="0" marL="285750" rtl="0" algn="l">
              <a:lnSpc>
                <a:spcPct val="110000"/>
              </a:lnSpc>
              <a:spcBef>
                <a:spcPts val="600"/>
              </a:spcBef>
              <a:spcAft>
                <a:spcPts val="0"/>
              </a:spcAft>
              <a:buClr>
                <a:schemeClr val="lt1"/>
              </a:buClr>
              <a:buSzPts val="1800"/>
              <a:buFont typeface="Arial"/>
              <a:buChar char="•"/>
            </a:pPr>
            <a:r>
              <a:rPr lang="en-US"/>
              <a:t>MOUTH CLOSED </a:t>
            </a:r>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pay attention.jpg" id="147" name="Google Shape;147;p3"/>
          <p:cNvPicPr preferRelativeResize="0"/>
          <p:nvPr/>
        </p:nvPicPr>
        <p:blipFill rotWithShape="1">
          <a:blip r:embed="rId3">
            <a:alphaModFix/>
          </a:blip>
          <a:srcRect b="0" l="0" r="0" t="0"/>
          <a:stretch/>
        </p:blipFill>
        <p:spPr>
          <a:xfrm>
            <a:off x="4901987" y="1352054"/>
            <a:ext cx="4079446" cy="46950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301777" y="-5"/>
            <a:ext cx="3959400" cy="13023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First things. . . </a:t>
            </a:r>
            <a:endParaRPr/>
          </a:p>
        </p:txBody>
      </p:sp>
      <p:sp>
        <p:nvSpPr>
          <p:cNvPr id="153" name="Google Shape;153;p4"/>
          <p:cNvSpPr txBox="1"/>
          <p:nvPr>
            <p:ph idx="1" type="body"/>
          </p:nvPr>
        </p:nvSpPr>
        <p:spPr>
          <a:xfrm>
            <a:off x="248002" y="1238540"/>
            <a:ext cx="3959400" cy="18333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Enter</a:t>
            </a:r>
            <a:r>
              <a:rPr lang="en-US"/>
              <a:t> the room </a:t>
            </a:r>
            <a:r>
              <a:rPr b="1" lang="en-US">
                <a:solidFill>
                  <a:srgbClr val="CCFFCC"/>
                </a:solidFill>
              </a:rPr>
              <a:t>SILENTLY</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FIND </a:t>
            </a:r>
            <a:r>
              <a:rPr lang="en-US"/>
              <a:t>a seat </a:t>
            </a:r>
            <a:r>
              <a:rPr b="1" lang="en-US">
                <a:solidFill>
                  <a:srgbClr val="CCFFCC"/>
                </a:solidFill>
              </a:rPr>
              <a:t>QUICKLY.</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Supplies: </a:t>
            </a:r>
            <a:r>
              <a:rPr lang="en-US"/>
              <a:t> </a:t>
            </a:r>
            <a:endParaRPr/>
          </a:p>
          <a:p>
            <a:pPr indent="0" lvl="1" marL="457200" rtl="0" algn="l">
              <a:lnSpc>
                <a:spcPct val="90000"/>
              </a:lnSpc>
              <a:spcBef>
                <a:spcPts val="600"/>
              </a:spcBef>
              <a:spcAft>
                <a:spcPts val="0"/>
              </a:spcAft>
              <a:buSzPts val="1200"/>
              <a:buNone/>
            </a:pPr>
            <a:r>
              <a:rPr lang="en-US">
                <a:solidFill>
                  <a:srgbClr val="FAE673"/>
                </a:solidFill>
              </a:rPr>
              <a:t>	Pencil Bag</a:t>
            </a:r>
            <a:endParaRPr/>
          </a:p>
          <a:p>
            <a:pPr indent="0" lvl="1" marL="457200" rtl="0" algn="l">
              <a:lnSpc>
                <a:spcPct val="90000"/>
              </a:lnSpc>
              <a:spcBef>
                <a:spcPts val="600"/>
              </a:spcBef>
              <a:spcAft>
                <a:spcPts val="0"/>
              </a:spcAft>
              <a:buSzPts val="1200"/>
              <a:buNone/>
            </a:pPr>
            <a:r>
              <a:rPr lang="en-US">
                <a:solidFill>
                  <a:srgbClr val="FAE673"/>
                </a:solidFill>
              </a:rPr>
              <a:t>	Math Journal</a:t>
            </a:r>
            <a:endParaRPr>
              <a:solidFill>
                <a:srgbClr val="FAE673"/>
              </a:solidFill>
            </a:endParaRPr>
          </a:p>
          <a:p>
            <a:pPr indent="0" lvl="1" marL="457200" rtl="0" algn="l">
              <a:lnSpc>
                <a:spcPct val="90000"/>
              </a:lnSpc>
              <a:spcBef>
                <a:spcPts val="600"/>
              </a:spcBef>
              <a:spcAft>
                <a:spcPts val="0"/>
              </a:spcAft>
              <a:buSzPts val="1200"/>
              <a:buNone/>
            </a:pPr>
            <a:r>
              <a:rPr lang="en-US">
                <a:solidFill>
                  <a:srgbClr val="FAE673"/>
                </a:solidFill>
              </a:rPr>
              <a:t>	Math Binder</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sp>
        <p:nvSpPr>
          <p:cNvPr id="154" name="Google Shape;154;p4"/>
          <p:cNvSpPr txBox="1"/>
          <p:nvPr/>
        </p:nvSpPr>
        <p:spPr>
          <a:xfrm>
            <a:off x="301775" y="3071850"/>
            <a:ext cx="3959400" cy="26943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marR="0" rtl="0" algn="l">
              <a:lnSpc>
                <a:spcPct val="110000"/>
              </a:lnSpc>
              <a:spcBef>
                <a:spcPts val="0"/>
              </a:spcBef>
              <a:spcAft>
                <a:spcPts val="0"/>
              </a:spcAft>
              <a:buClr>
                <a:srgbClr val="CCFFCC"/>
              </a:buClr>
              <a:buSzPts val="1800"/>
              <a:buFont typeface="Arial"/>
              <a:buChar char="•"/>
            </a:pPr>
            <a:r>
              <a:rPr b="1" i="0" lang="en-US" sz="1800" u="none" cap="none" strike="noStrike">
                <a:solidFill>
                  <a:srgbClr val="CCFFCC"/>
                </a:solidFill>
                <a:latin typeface="Lustria"/>
                <a:ea typeface="Lustria"/>
                <a:cs typeface="Lustria"/>
                <a:sym typeface="Lustria"/>
              </a:rPr>
              <a:t>SHELVE</a:t>
            </a:r>
            <a:r>
              <a:rPr b="0" i="0" lang="en-US" sz="1800" u="none" cap="none" strike="noStrike">
                <a:solidFill>
                  <a:schemeClr val="lt1"/>
                </a:solidFill>
                <a:latin typeface="Lustria"/>
                <a:ea typeface="Lustria"/>
                <a:cs typeface="Lustria"/>
                <a:sym typeface="Lustria"/>
              </a:rPr>
              <a:t> your binder &amp; other items (</a:t>
            </a:r>
            <a:r>
              <a:rPr lang="en-US" sz="1800">
                <a:solidFill>
                  <a:schemeClr val="lt1"/>
                </a:solidFill>
                <a:latin typeface="Lustria"/>
                <a:ea typeface="Lustria"/>
                <a:cs typeface="Lustria"/>
                <a:sym typeface="Lustria"/>
              </a:rPr>
              <a:t>Any jackets MUST be worn in class or in your locker)</a:t>
            </a:r>
            <a:endParaRPr sz="1800">
              <a:solidFill>
                <a:schemeClr val="lt1"/>
              </a:solidFill>
              <a:latin typeface="Lustria"/>
              <a:ea typeface="Lustria"/>
              <a:cs typeface="Lustria"/>
              <a:sym typeface="Lustria"/>
            </a:endParaRPr>
          </a:p>
          <a:p>
            <a:pPr indent="0" lvl="0" marL="457200" marR="0" rtl="0" algn="l">
              <a:lnSpc>
                <a:spcPct val="110000"/>
              </a:lnSpc>
              <a:spcBef>
                <a:spcPts val="0"/>
              </a:spcBef>
              <a:spcAft>
                <a:spcPts val="0"/>
              </a:spcAft>
              <a:buNone/>
            </a:pPr>
            <a:r>
              <a:t/>
            </a:r>
            <a:endParaRPr sz="1800">
              <a:solidFill>
                <a:schemeClr val="lt1"/>
              </a:solidFill>
              <a:latin typeface="Lustria"/>
              <a:ea typeface="Lustria"/>
              <a:cs typeface="Lustria"/>
              <a:sym typeface="Lustria"/>
            </a:endParaRPr>
          </a:p>
          <a:p>
            <a:pPr indent="-285750" lvl="0" marL="285750" marR="0" rtl="0" algn="l">
              <a:lnSpc>
                <a:spcPct val="110000"/>
              </a:lnSpc>
              <a:spcBef>
                <a:spcPts val="600"/>
              </a:spcBef>
              <a:spcAft>
                <a:spcPts val="0"/>
              </a:spcAft>
              <a:buClr>
                <a:srgbClr val="CCFFCC"/>
              </a:buClr>
              <a:buSzPts val="1800"/>
              <a:buFont typeface="Arial"/>
              <a:buChar char="•"/>
            </a:pPr>
            <a:r>
              <a:rPr b="1" i="0" lang="en-US" sz="1800" u="none" cap="none" strike="noStrike">
                <a:solidFill>
                  <a:srgbClr val="CCFFCC"/>
                </a:solidFill>
                <a:latin typeface="Lustria"/>
                <a:ea typeface="Lustria"/>
                <a:cs typeface="Lustria"/>
                <a:sym typeface="Lustria"/>
              </a:rPr>
              <a:t>WORK</a:t>
            </a:r>
            <a:r>
              <a:rPr b="0" i="0" lang="en-US" sz="1800" u="none" cap="none" strike="noStrike">
                <a:solidFill>
                  <a:schemeClr val="lt1"/>
                </a:solidFill>
                <a:latin typeface="Lustria"/>
                <a:ea typeface="Lustria"/>
                <a:cs typeface="Lustria"/>
                <a:sym typeface="Lustria"/>
              </a:rPr>
              <a:t> on your “</a:t>
            </a:r>
            <a:r>
              <a:rPr lang="en-US" sz="1800">
                <a:solidFill>
                  <a:schemeClr val="lt1"/>
                </a:solidFill>
                <a:latin typeface="Lustria"/>
                <a:ea typeface="Lustria"/>
                <a:cs typeface="Lustria"/>
                <a:sym typeface="Lustria"/>
              </a:rPr>
              <a:t>Bell Work</a:t>
            </a:r>
            <a:r>
              <a:rPr b="0" i="0" lang="en-US" sz="1800" u="none" cap="none" strike="noStrike">
                <a:solidFill>
                  <a:schemeClr val="lt1"/>
                </a:solidFill>
                <a:latin typeface="Lustria"/>
                <a:ea typeface="Lustria"/>
                <a:cs typeface="Lustria"/>
                <a:sym typeface="Lustria"/>
              </a:rPr>
              <a:t>” </a:t>
            </a:r>
            <a:r>
              <a:rPr b="1" i="0" lang="en-US" sz="1800" u="none" cap="none" strike="noStrike">
                <a:solidFill>
                  <a:srgbClr val="CCFFCC"/>
                </a:solidFill>
                <a:latin typeface="Lustria"/>
                <a:ea typeface="Lustria"/>
                <a:cs typeface="Lustria"/>
                <a:sym typeface="Lustria"/>
              </a:rPr>
              <a:t>SILENTLY</a:t>
            </a:r>
            <a:r>
              <a:rPr b="0" i="0" lang="en-US" sz="1800" u="none" cap="none" strike="noStrike">
                <a:solidFill>
                  <a:schemeClr val="lt1"/>
                </a:solidFill>
                <a:latin typeface="Lustria"/>
                <a:ea typeface="Lustria"/>
                <a:cs typeface="Lustria"/>
                <a:sym typeface="Lustria"/>
              </a:rPr>
              <a:t> on </a:t>
            </a:r>
            <a:r>
              <a:rPr b="1" i="0" lang="en-US" sz="1800" u="none" cap="none" strike="noStrike">
                <a:solidFill>
                  <a:srgbClr val="CCFFCC"/>
                </a:solidFill>
                <a:latin typeface="Lustria"/>
                <a:ea typeface="Lustria"/>
                <a:cs typeface="Lustria"/>
                <a:sym typeface="Lustria"/>
              </a:rPr>
              <a:t>YOUR OWN</a:t>
            </a:r>
            <a:r>
              <a:rPr b="0" i="0" lang="en-US" sz="1800" u="none" cap="none" strike="noStrike">
                <a:solidFill>
                  <a:schemeClr val="lt1"/>
                </a:solidFill>
                <a:latin typeface="Lustria"/>
                <a:ea typeface="Lustria"/>
                <a:cs typeface="Lustria"/>
                <a:sym typeface="Lustria"/>
              </a:rPr>
              <a:t>. (You will be given 5 minutes – work diligently!)</a:t>
            </a:r>
            <a:endParaRPr b="0" i="0" sz="1800" u="none" cap="none" strike="noStrike">
              <a:solidFill>
                <a:schemeClr val="lt1"/>
              </a:solidFill>
              <a:latin typeface="Lustria"/>
              <a:ea typeface="Lustria"/>
              <a:cs typeface="Lustria"/>
              <a:sym typeface="Lustria"/>
            </a:endParaRPr>
          </a:p>
          <a:p>
            <a:pPr indent="0" lvl="0" marL="0" marR="0" rtl="0" algn="l">
              <a:lnSpc>
                <a:spcPct val="110000"/>
              </a:lnSpc>
              <a:spcBef>
                <a:spcPts val="600"/>
              </a:spcBef>
              <a:spcAft>
                <a:spcPts val="0"/>
              </a:spcAft>
              <a:buNone/>
            </a:pPr>
            <a:r>
              <a:t/>
            </a:r>
            <a:endParaRPr sz="1800">
              <a:solidFill>
                <a:schemeClr val="lt1"/>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descr="Org Darth.jpeg" id="155" name="Google Shape;155;p4"/>
          <p:cNvPicPr preferRelativeResize="0"/>
          <p:nvPr/>
        </p:nvPicPr>
        <p:blipFill rotWithShape="1">
          <a:blip r:embed="rId3">
            <a:alphaModFix/>
          </a:blip>
          <a:srcRect b="0" l="0" r="0" t="0"/>
          <a:stretch/>
        </p:blipFill>
        <p:spPr>
          <a:xfrm>
            <a:off x="4638688" y="1576486"/>
            <a:ext cx="4505312" cy="28699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301752" y="107095"/>
            <a:ext cx="3959400" cy="13023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End of class. . . </a:t>
            </a:r>
            <a:endParaRPr/>
          </a:p>
        </p:txBody>
      </p:sp>
      <p:sp>
        <p:nvSpPr>
          <p:cNvPr id="161" name="Google Shape;161;p5"/>
          <p:cNvSpPr txBox="1"/>
          <p:nvPr>
            <p:ph idx="1" type="body"/>
          </p:nvPr>
        </p:nvSpPr>
        <p:spPr>
          <a:xfrm>
            <a:off x="301752" y="1409390"/>
            <a:ext cx="3959400" cy="18333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PACK UP</a:t>
            </a:r>
            <a:r>
              <a:rPr lang="en-US"/>
              <a:t> the room </a:t>
            </a:r>
            <a:r>
              <a:rPr b="1" lang="en-US">
                <a:solidFill>
                  <a:srgbClr val="CCFFCC"/>
                </a:solidFill>
              </a:rPr>
              <a:t>QUICKLY</a:t>
            </a:r>
            <a:endParaRPr b="1">
              <a:solidFill>
                <a:srgbClr val="CCFFCC"/>
              </a:solidFill>
            </a:endParaRPr>
          </a:p>
          <a:p>
            <a:pPr indent="0" lvl="0" marL="0" rtl="0" algn="l">
              <a:lnSpc>
                <a:spcPct val="110000"/>
              </a:lnSpc>
              <a:spcBef>
                <a:spcPts val="0"/>
              </a:spcBef>
              <a:spcAft>
                <a:spcPts val="0"/>
              </a:spcAft>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You are NOT dismissed until I say so.  </a:t>
            </a:r>
            <a:r>
              <a:rPr i="1" lang="en-US">
                <a:solidFill>
                  <a:srgbClr val="CCFFCC"/>
                </a:solidFill>
              </a:rPr>
              <a:t>(I won’t dismiss until you have picked up the room)</a:t>
            </a:r>
            <a:endParaRPr i="1"/>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leaving class.jpeg" id="162" name="Google Shape;162;p5"/>
          <p:cNvPicPr preferRelativeResize="0"/>
          <p:nvPr/>
        </p:nvPicPr>
        <p:blipFill rotWithShape="1">
          <a:blip r:embed="rId3">
            <a:alphaModFix/>
          </a:blip>
          <a:srcRect b="9569" l="6947" r="6811" t="12892"/>
          <a:stretch/>
        </p:blipFill>
        <p:spPr>
          <a:xfrm>
            <a:off x="5063347" y="1085675"/>
            <a:ext cx="3676700" cy="496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62"/>
                                        </p:tgtEl>
                                      </p:cBhvr>
                                    </p:animEffect>
                                    <p:set>
                                      <p:cBhvr>
                                        <p:cTn dur="1" fill="hold">
                                          <p:stCondLst>
                                            <p:cond delay="500"/>
                                          </p:stCondLst>
                                        </p:cTn>
                                        <p:tgtEl>
                                          <p:spTgt spid="1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301752" y="274320"/>
            <a:ext cx="3959352" cy="13021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Odds &amp; ends. . . </a:t>
            </a:r>
            <a:endParaRPr/>
          </a:p>
        </p:txBody>
      </p:sp>
      <p:sp>
        <p:nvSpPr>
          <p:cNvPr id="168" name="Google Shape;168;p6"/>
          <p:cNvSpPr txBox="1"/>
          <p:nvPr>
            <p:ph idx="1" type="body"/>
          </p:nvPr>
        </p:nvSpPr>
        <p:spPr>
          <a:xfrm>
            <a:off x="301750" y="1700776"/>
            <a:ext cx="3959400" cy="48240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Phones </a:t>
            </a:r>
            <a:r>
              <a:rPr lang="en-US"/>
              <a:t>will be confiscated &amp; turned into the office for a parent to pickup. </a:t>
            </a:r>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FFFFF"/>
              </a:solidFill>
            </a:endParaRPr>
          </a:p>
          <a:p>
            <a:pPr indent="-285750" lvl="0" marL="285750" rtl="0" algn="l">
              <a:lnSpc>
                <a:spcPct val="100000"/>
              </a:lnSpc>
              <a:spcBef>
                <a:spcPts val="600"/>
              </a:spcBef>
              <a:spcAft>
                <a:spcPts val="0"/>
              </a:spcAft>
              <a:buClr>
                <a:srgbClr val="FFFFFF"/>
              </a:buClr>
              <a:buSzPts val="1800"/>
              <a:buFont typeface="Arial"/>
              <a:buChar char="•"/>
            </a:pPr>
            <a:r>
              <a:rPr lang="en-US">
                <a:solidFill>
                  <a:srgbClr val="FFFFFF"/>
                </a:solidFill>
              </a:rPr>
              <a:t>LEAVE them in your LOCKER, turned OFF.</a:t>
            </a:r>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FFFFF"/>
              </a:solidFill>
            </a:endParaRPr>
          </a:p>
          <a:p>
            <a:pPr indent="-285750" lvl="0" marL="285750" rtl="0" algn="l">
              <a:lnSpc>
                <a:spcPct val="100000"/>
              </a:lnSpc>
              <a:spcBef>
                <a:spcPts val="600"/>
              </a:spcBef>
              <a:spcAft>
                <a:spcPts val="0"/>
              </a:spcAft>
              <a:buClr>
                <a:srgbClr val="FFFFFF"/>
              </a:buClr>
              <a:buSzPts val="1800"/>
              <a:buFont typeface="Arial"/>
              <a:buChar char="•"/>
            </a:pPr>
            <a:r>
              <a:rPr lang="en-US">
                <a:solidFill>
                  <a:srgbClr val="FFFFFF"/>
                </a:solidFill>
              </a:rPr>
              <a:t>Room INTERCOM:  Silence in the room . … I am the only one who speaks to the intercom.  </a:t>
            </a:r>
            <a:endParaRPr>
              <a:solidFill>
                <a:srgbClr val="FFFFFF"/>
              </a:solidFill>
            </a:endParaRPr>
          </a:p>
        </p:txBody>
      </p:sp>
      <p:sp>
        <p:nvSpPr>
          <p:cNvPr id="169" name="Google Shape;169;p6"/>
          <p:cNvSpPr txBox="1"/>
          <p:nvPr/>
        </p:nvSpPr>
        <p:spPr>
          <a:xfrm>
            <a:off x="301752" y="3411193"/>
            <a:ext cx="3959352" cy="1833419"/>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1" marL="457200" marR="0" rtl="0" algn="l">
              <a:spcBef>
                <a:spcPts val="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a:p>
            <a:pPr indent="0" lvl="1" marL="457200" marR="0" rtl="0" algn="l">
              <a:spcBef>
                <a:spcPts val="600"/>
              </a:spcBef>
              <a:spcAft>
                <a:spcPts val="0"/>
              </a:spcAft>
              <a:buClr>
                <a:srgbClr val="848484"/>
              </a:buClr>
              <a:buSzPts val="1200"/>
              <a:buFont typeface="Lustria"/>
              <a:buNone/>
            </a:pPr>
            <a:r>
              <a:t/>
            </a:r>
            <a:endParaRPr b="0" i="0" sz="1200" u="none" cap="none" strike="noStrike">
              <a:solidFill>
                <a:srgbClr val="FCE56F"/>
              </a:solidFill>
              <a:latin typeface="Lustria"/>
              <a:ea typeface="Lustria"/>
              <a:cs typeface="Lustria"/>
              <a:sym typeface="Lustria"/>
            </a:endParaRPr>
          </a:p>
        </p:txBody>
      </p:sp>
      <p:pic>
        <p:nvPicPr>
          <p:cNvPr descr="intercom.jpeg" id="170" name="Google Shape;170;p6"/>
          <p:cNvPicPr preferRelativeResize="0"/>
          <p:nvPr/>
        </p:nvPicPr>
        <p:blipFill rotWithShape="1">
          <a:blip r:embed="rId3">
            <a:alphaModFix/>
          </a:blip>
          <a:srcRect b="0" l="0" r="0" t="0"/>
          <a:stretch/>
        </p:blipFill>
        <p:spPr>
          <a:xfrm>
            <a:off x="4728159" y="736741"/>
            <a:ext cx="4239136" cy="42202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txBox="1"/>
          <p:nvPr>
            <p:ph type="title"/>
          </p:nvPr>
        </p:nvSpPr>
        <p:spPr>
          <a:xfrm>
            <a:off x="301752" y="200656"/>
            <a:ext cx="3959352" cy="612618"/>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work. . . </a:t>
            </a:r>
            <a:endParaRPr/>
          </a:p>
        </p:txBody>
      </p:sp>
      <p:sp>
        <p:nvSpPr>
          <p:cNvPr id="176" name="Google Shape;176;p7"/>
          <p:cNvSpPr txBox="1"/>
          <p:nvPr>
            <p:ph idx="1" type="body"/>
          </p:nvPr>
        </p:nvSpPr>
        <p:spPr>
          <a:xfrm>
            <a:off x="301750" y="966401"/>
            <a:ext cx="3959400" cy="55584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Neat, legible work is required</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WORK must be shown or the paper will </a:t>
            </a:r>
            <a:r>
              <a:rPr b="1" lang="en-US">
                <a:solidFill>
                  <a:srgbClr val="FFFF00"/>
                </a:solidFill>
              </a:rPr>
              <a:t>not be accepted</a:t>
            </a:r>
            <a:r>
              <a:rPr b="1" lang="en-US">
                <a:solidFill>
                  <a:srgbClr val="CCFFCC"/>
                </a:solidFill>
              </a:rPr>
              <a:t> – at that point, it is LATE and will have points deducted.</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ALL PAPERS must have 3 things: </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FIRST NAME, LAST NAME</a:t>
            </a:r>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Class Period #</a:t>
            </a:r>
            <a:endParaRPr b="1">
              <a:solidFill>
                <a:srgbClr val="CCFFCC"/>
              </a:solidFill>
            </a:endParaRPr>
          </a:p>
          <a:p>
            <a:pPr indent="-285750" lvl="0" marL="285750" rtl="0" algn="l">
              <a:lnSpc>
                <a:spcPct val="110000"/>
              </a:lnSpc>
              <a:spcBef>
                <a:spcPts val="600"/>
              </a:spcBef>
              <a:spcAft>
                <a:spcPts val="0"/>
              </a:spcAft>
              <a:buClr>
                <a:srgbClr val="CCFFCC"/>
              </a:buClr>
              <a:buSzPts val="1800"/>
              <a:buChar char="•"/>
            </a:pPr>
            <a:r>
              <a:rPr b="1" lang="en-US">
                <a:solidFill>
                  <a:srgbClr val="CCFFCC"/>
                </a:solidFill>
              </a:rPr>
              <a:t>Date</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NO NAME papers will be Placed in a bin, sorted by class period,  for </a:t>
            </a:r>
            <a:r>
              <a:rPr b="1" lang="en-US">
                <a:solidFill>
                  <a:srgbClr val="FFFF00"/>
                </a:solidFill>
              </a:rPr>
              <a:t>YOU to find</a:t>
            </a:r>
            <a:r>
              <a:rPr b="1" lang="en-US">
                <a:solidFill>
                  <a:srgbClr val="CCFFCC"/>
                </a:solidFill>
              </a:rPr>
              <a:t>.  I don’t chase you around . . . </a:t>
            </a:r>
            <a:endParaRPr b="1">
              <a:solidFill>
                <a:srgbClr val="CCFFCC"/>
              </a:solidFill>
            </a:endParaRPr>
          </a:p>
          <a:p>
            <a:pPr indent="-171450" lvl="0" marL="285750" rtl="0" algn="l">
              <a:lnSpc>
                <a:spcPct val="110000"/>
              </a:lnSpc>
              <a:spcBef>
                <a:spcPts val="600"/>
              </a:spcBef>
              <a:spcAft>
                <a:spcPts val="0"/>
              </a:spcAft>
              <a:buClr>
                <a:schemeClr val="lt1"/>
              </a:buClr>
              <a:buSzPts val="18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work.jpeg" id="177" name="Google Shape;177;p7"/>
          <p:cNvPicPr preferRelativeResize="0"/>
          <p:nvPr/>
        </p:nvPicPr>
        <p:blipFill rotWithShape="1">
          <a:blip r:embed="rId3">
            <a:alphaModFix/>
          </a:blip>
          <a:srcRect b="0" l="0" r="0" t="0"/>
          <a:stretch/>
        </p:blipFill>
        <p:spPr>
          <a:xfrm>
            <a:off x="4599163" y="506965"/>
            <a:ext cx="4533496" cy="31802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301752" y="122396"/>
            <a:ext cx="3959352" cy="65851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Turning in. . . </a:t>
            </a:r>
            <a:endParaRPr/>
          </a:p>
        </p:txBody>
      </p:sp>
      <p:sp>
        <p:nvSpPr>
          <p:cNvPr id="183" name="Google Shape;183;p8"/>
          <p:cNvSpPr txBox="1"/>
          <p:nvPr>
            <p:ph idx="1" type="body"/>
          </p:nvPr>
        </p:nvSpPr>
        <p:spPr>
          <a:xfrm>
            <a:off x="301752" y="783433"/>
            <a:ext cx="3959352" cy="5152772"/>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10000"/>
              </a:lnSpc>
              <a:spcBef>
                <a:spcPts val="0"/>
              </a:spcBef>
              <a:spcAft>
                <a:spcPts val="0"/>
              </a:spcAft>
              <a:buClr>
                <a:srgbClr val="CCFFCC"/>
              </a:buClr>
              <a:buSzPts val="1800"/>
              <a:buFont typeface="Arial"/>
              <a:buChar char="•"/>
            </a:pPr>
            <a:r>
              <a:rPr b="1" lang="en-US">
                <a:solidFill>
                  <a:srgbClr val="CCFFCC"/>
                </a:solidFill>
              </a:rPr>
              <a:t>ALL WORK is turned in at the back in the proper box (unless I ask for it directly)</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LATE/ABSENT work is turned in to the proper box – different than daily work/homework</a:t>
            </a:r>
            <a:endParaRPr/>
          </a:p>
          <a:p>
            <a:pPr indent="-171450" lvl="0" marL="285750" rtl="0" algn="l">
              <a:lnSpc>
                <a:spcPct val="110000"/>
              </a:lnSpc>
              <a:spcBef>
                <a:spcPts val="600"/>
              </a:spcBef>
              <a:spcAft>
                <a:spcPts val="0"/>
              </a:spcAft>
              <a:buClr>
                <a:schemeClr val="lt1"/>
              </a:buClr>
              <a:buSzPts val="1800"/>
              <a:buFont typeface="Arial"/>
              <a:buNone/>
            </a:pPr>
            <a:r>
              <a:t/>
            </a:r>
            <a:endParaRPr b="1">
              <a:solidFill>
                <a:srgbClr val="CCFFCC"/>
              </a:solidFill>
            </a:endParaRPr>
          </a:p>
          <a:p>
            <a:pPr indent="-285750" lvl="0" marL="285750" rtl="0" algn="l">
              <a:lnSpc>
                <a:spcPct val="110000"/>
              </a:lnSpc>
              <a:spcBef>
                <a:spcPts val="600"/>
              </a:spcBef>
              <a:spcAft>
                <a:spcPts val="0"/>
              </a:spcAft>
              <a:buClr>
                <a:srgbClr val="CCFFCC"/>
              </a:buClr>
              <a:buSzPts val="1800"/>
              <a:buFont typeface="Arial"/>
              <a:buChar char="•"/>
            </a:pPr>
            <a:r>
              <a:rPr b="1" lang="en-US">
                <a:solidFill>
                  <a:srgbClr val="CCFFCC"/>
                </a:solidFill>
              </a:rPr>
              <a:t>LATE WORK: </a:t>
            </a:r>
            <a:endParaRPr/>
          </a:p>
          <a:p>
            <a:pPr indent="-285750" lvl="1" marL="742950" rtl="0" algn="l">
              <a:spcBef>
                <a:spcPts val="600"/>
              </a:spcBef>
              <a:spcAft>
                <a:spcPts val="0"/>
              </a:spcAft>
              <a:buClr>
                <a:srgbClr val="CCFFCC"/>
              </a:buClr>
              <a:buSzPts val="1200"/>
              <a:buChar char="•"/>
            </a:pPr>
            <a:r>
              <a:rPr b="1" lang="en-US">
                <a:solidFill>
                  <a:srgbClr val="CCFFCC"/>
                </a:solidFill>
              </a:rPr>
              <a:t>Highest possible grade = 50. (minus any questions missed)</a:t>
            </a:r>
            <a:endParaRPr b="1">
              <a:solidFill>
                <a:srgbClr val="CCFFCC"/>
              </a:solidFill>
            </a:endParaRPr>
          </a:p>
          <a:p>
            <a:pPr indent="-285750" lvl="1" marL="742950" rtl="0" algn="l">
              <a:spcBef>
                <a:spcPts val="600"/>
              </a:spcBef>
              <a:spcAft>
                <a:spcPts val="0"/>
              </a:spcAft>
              <a:buClr>
                <a:srgbClr val="CCFFCC"/>
              </a:buClr>
              <a:buSzPts val="1200"/>
              <a:buChar char="•"/>
            </a:pPr>
            <a:r>
              <a:rPr b="1" lang="en-US">
                <a:solidFill>
                  <a:srgbClr val="CCFFCC"/>
                </a:solidFill>
              </a:rPr>
              <a:t>Papers 11+ days LATE will NOT be accepted.</a:t>
            </a:r>
            <a:endParaRPr b="1">
              <a:solidFill>
                <a:srgbClr val="CCFFCC"/>
              </a:solidFill>
            </a:endParaRPr>
          </a:p>
          <a:p>
            <a:pPr indent="-285750" lvl="1" marL="742950" rtl="0" algn="l">
              <a:spcBef>
                <a:spcPts val="600"/>
              </a:spcBef>
              <a:spcAft>
                <a:spcPts val="0"/>
              </a:spcAft>
              <a:buClr>
                <a:srgbClr val="CCFFCC"/>
              </a:buClr>
              <a:buSzPts val="1200"/>
              <a:buChar char="•"/>
            </a:pPr>
            <a:r>
              <a:rPr b="1" lang="en-US">
                <a:solidFill>
                  <a:srgbClr val="CCFFCC"/>
                </a:solidFill>
              </a:rPr>
              <a:t>Papers are late if not turned in when I ask for them.</a:t>
            </a:r>
            <a:endParaRPr b="1">
              <a:solidFill>
                <a:srgbClr val="CCFFCC"/>
              </a:solidFill>
            </a:endParaRPr>
          </a:p>
          <a:p>
            <a:pPr indent="-285750" lvl="1" marL="742950" rtl="0" algn="l">
              <a:spcBef>
                <a:spcPts val="600"/>
              </a:spcBef>
              <a:spcAft>
                <a:spcPts val="0"/>
              </a:spcAft>
              <a:buClr>
                <a:srgbClr val="CCFFCC"/>
              </a:buClr>
              <a:buSzPts val="1200"/>
              <a:buChar char="•"/>
            </a:pPr>
            <a:r>
              <a:rPr b="1" lang="en-US">
                <a:solidFill>
                  <a:srgbClr val="CCFFCC"/>
                </a:solidFill>
              </a:rPr>
              <a:t>ALL Missing work MUST be turned in by the Friday BEFORE each Break to be accepted. (for King’s Island Eligibility)</a:t>
            </a:r>
            <a:endParaRPr b="1">
              <a:solidFill>
                <a:srgbClr val="CCFFCC"/>
              </a:solidFill>
            </a:endParaRPr>
          </a:p>
          <a:p>
            <a:pPr indent="0" lvl="0" marL="0" rtl="0" algn="l">
              <a:spcBef>
                <a:spcPts val="600"/>
              </a:spcBef>
              <a:spcAft>
                <a:spcPts val="0"/>
              </a:spcAft>
              <a:buNone/>
            </a:pPr>
            <a:r>
              <a:t/>
            </a:r>
            <a:endParaRPr b="1">
              <a:solidFill>
                <a:srgbClr val="CCFFCC"/>
              </a:solidFill>
            </a:endParaRPr>
          </a:p>
          <a:p>
            <a:pPr indent="0" lvl="0" marL="0" rtl="0" algn="l">
              <a:spcBef>
                <a:spcPts val="600"/>
              </a:spcBef>
              <a:spcAft>
                <a:spcPts val="0"/>
              </a:spcAft>
              <a:buNone/>
            </a:pPr>
            <a:r>
              <a:t/>
            </a:r>
            <a:endParaRPr b="1" sz="1200">
              <a:solidFill>
                <a:srgbClr val="CCFFCC"/>
              </a:solidFill>
            </a:endParaRPr>
          </a:p>
          <a:p>
            <a:pPr indent="-209550" lvl="1" marL="742950" rtl="0" algn="l">
              <a:spcBef>
                <a:spcPts val="600"/>
              </a:spcBef>
              <a:spcAft>
                <a:spcPts val="0"/>
              </a:spcAft>
              <a:buSzPts val="1200"/>
              <a:buFont typeface="Arial"/>
              <a:buNone/>
            </a:pPr>
            <a:r>
              <a:t/>
            </a:r>
            <a:endParaRPr>
              <a:solidFill>
                <a:srgbClr val="FAE673"/>
              </a:solidFill>
            </a:endParaRPr>
          </a:p>
          <a:p>
            <a:pPr indent="0" lvl="1" marL="457200" rtl="0" algn="l">
              <a:spcBef>
                <a:spcPts val="600"/>
              </a:spcBef>
              <a:spcAft>
                <a:spcPts val="0"/>
              </a:spcAft>
              <a:buSzPts val="1200"/>
              <a:buNone/>
            </a:pPr>
            <a:r>
              <a:t/>
            </a:r>
            <a:endParaRPr>
              <a:solidFill>
                <a:srgbClr val="FAE673"/>
              </a:solidFill>
            </a:endParaRPr>
          </a:p>
          <a:p>
            <a:pPr indent="-171450" lvl="0" marL="285750" rtl="0" algn="l">
              <a:lnSpc>
                <a:spcPct val="110000"/>
              </a:lnSpc>
              <a:spcBef>
                <a:spcPts val="600"/>
              </a:spcBef>
              <a:spcAft>
                <a:spcPts val="0"/>
              </a:spcAft>
              <a:buClr>
                <a:schemeClr val="lt1"/>
              </a:buClr>
              <a:buSzPts val="1800"/>
              <a:buFont typeface="Arial"/>
              <a:buNone/>
            </a:pPr>
            <a:r>
              <a:t/>
            </a:r>
            <a:endParaRPr/>
          </a:p>
          <a:p>
            <a:pPr indent="0" lvl="1" marL="457200" rtl="0" algn="l">
              <a:spcBef>
                <a:spcPts val="600"/>
              </a:spcBef>
              <a:spcAft>
                <a:spcPts val="0"/>
              </a:spcAft>
              <a:buSzPts val="1200"/>
              <a:buNone/>
            </a:pPr>
            <a:r>
              <a:t/>
            </a:r>
            <a:endParaRPr>
              <a:solidFill>
                <a:srgbClr val="FCE56F"/>
              </a:solidFill>
            </a:endParaRPr>
          </a:p>
          <a:p>
            <a:pPr indent="0" lvl="1" marL="457200" rtl="0" algn="l">
              <a:spcBef>
                <a:spcPts val="600"/>
              </a:spcBef>
              <a:spcAft>
                <a:spcPts val="0"/>
              </a:spcAft>
              <a:buSzPts val="1200"/>
              <a:buNone/>
            </a:pPr>
            <a:r>
              <a:t/>
            </a:r>
            <a:endParaRPr>
              <a:solidFill>
                <a:srgbClr val="FCE56F"/>
              </a:solidFill>
            </a:endParaRPr>
          </a:p>
        </p:txBody>
      </p:sp>
      <p:pic>
        <p:nvPicPr>
          <p:cNvPr descr="no name.jpeg" id="184" name="Google Shape;184;p8"/>
          <p:cNvPicPr preferRelativeResize="0"/>
          <p:nvPr/>
        </p:nvPicPr>
        <p:blipFill rotWithShape="1">
          <a:blip r:embed="rId3">
            <a:alphaModFix/>
          </a:blip>
          <a:srcRect b="0" l="0" r="0" t="0"/>
          <a:stretch/>
        </p:blipFill>
        <p:spPr>
          <a:xfrm>
            <a:off x="4548969" y="1046442"/>
            <a:ext cx="4442395" cy="24877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9"/>
          <p:cNvSpPr txBox="1"/>
          <p:nvPr>
            <p:ph type="title"/>
          </p:nvPr>
        </p:nvSpPr>
        <p:spPr>
          <a:xfrm>
            <a:off x="301752" y="611980"/>
            <a:ext cx="3959352" cy="96450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3600"/>
              <a:buFont typeface="Libre Baskerville"/>
              <a:buNone/>
            </a:pPr>
            <a:r>
              <a:rPr lang="en-US"/>
              <a:t>COPIES of WORK. . . </a:t>
            </a:r>
            <a:endParaRPr/>
          </a:p>
        </p:txBody>
      </p:sp>
      <p:sp>
        <p:nvSpPr>
          <p:cNvPr id="190" name="Google Shape;190;p9"/>
          <p:cNvSpPr txBox="1"/>
          <p:nvPr>
            <p:ph idx="1" type="body"/>
          </p:nvPr>
        </p:nvSpPr>
        <p:spPr>
          <a:xfrm>
            <a:off x="301750" y="1700775"/>
            <a:ext cx="5919900" cy="30414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rgbClr val="CCFFCC"/>
              </a:buClr>
              <a:buSzPts val="1800"/>
              <a:buFont typeface="Arial"/>
              <a:buChar char="•"/>
            </a:pPr>
            <a:r>
              <a:rPr b="1" lang="en-US">
                <a:solidFill>
                  <a:srgbClr val="CCFFCC"/>
                </a:solidFill>
              </a:rPr>
              <a:t>MATH WEBSITE</a:t>
            </a:r>
            <a:endParaRPr b="1"/>
          </a:p>
          <a:p>
            <a:pPr indent="-285750" lvl="0" marL="285750" rtl="0" algn="l">
              <a:lnSpc>
                <a:spcPct val="100000"/>
              </a:lnSpc>
              <a:spcBef>
                <a:spcPts val="0"/>
              </a:spcBef>
              <a:spcAft>
                <a:spcPts val="0"/>
              </a:spcAft>
              <a:buSzPts val="1800"/>
              <a:buChar char="•"/>
            </a:pPr>
            <a:r>
              <a:rPr b="1" lang="en-US"/>
              <a:t>Google Classroom, Too!</a:t>
            </a:r>
            <a:endParaRPr b="1"/>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YOU CAN FIND: </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Homework assignments</a:t>
            </a:r>
            <a:endParaRPr/>
          </a:p>
          <a:p>
            <a:pPr indent="-285750" lvl="0" marL="285750" rtl="0" algn="l">
              <a:lnSpc>
                <a:spcPct val="100000"/>
              </a:lnSpc>
              <a:spcBef>
                <a:spcPts val="600"/>
              </a:spcBef>
              <a:spcAft>
                <a:spcPts val="0"/>
              </a:spcAft>
              <a:buClr>
                <a:srgbClr val="CCFFCC"/>
              </a:buClr>
              <a:buSzPts val="1800"/>
              <a:buFont typeface="Arial"/>
              <a:buChar char="•"/>
            </a:pPr>
            <a:r>
              <a:rPr b="1" lang="en-US">
                <a:solidFill>
                  <a:srgbClr val="CCFFCC"/>
                </a:solidFill>
              </a:rPr>
              <a:t>Class assignments</a:t>
            </a:r>
            <a:endParaRPr b="1">
              <a:solidFill>
                <a:srgbClr val="CCFFCC"/>
              </a:solidFill>
            </a:endParaRPr>
          </a:p>
          <a:p>
            <a:pPr indent="-285750" lvl="0" marL="285750" rtl="0" algn="l">
              <a:lnSpc>
                <a:spcPct val="100000"/>
              </a:lnSpc>
              <a:spcBef>
                <a:spcPts val="600"/>
              </a:spcBef>
              <a:spcAft>
                <a:spcPts val="0"/>
              </a:spcAft>
              <a:buClr>
                <a:srgbClr val="CCFFCC"/>
              </a:buClr>
              <a:buSzPts val="1800"/>
              <a:buChar char="•"/>
            </a:pPr>
            <a:r>
              <a:rPr b="1" lang="en-US">
                <a:solidFill>
                  <a:srgbClr val="CCFFCC"/>
                </a:solidFill>
              </a:rPr>
              <a:t>Notes</a:t>
            </a:r>
            <a:endParaRPr b="1">
              <a:solidFill>
                <a:srgbClr val="CCFFCC"/>
              </a:solidFill>
            </a:endParaRPr>
          </a:p>
          <a:p>
            <a:pPr indent="-285750" lvl="0" marL="285750" rtl="0" algn="l">
              <a:lnSpc>
                <a:spcPct val="100000"/>
              </a:lnSpc>
              <a:spcBef>
                <a:spcPts val="600"/>
              </a:spcBef>
              <a:spcAft>
                <a:spcPts val="0"/>
              </a:spcAft>
              <a:buClr>
                <a:srgbClr val="CCFFCC"/>
              </a:buClr>
              <a:buSzPts val="1800"/>
              <a:buChar char="•"/>
            </a:pPr>
            <a:r>
              <a:rPr b="1" lang="en-US">
                <a:solidFill>
                  <a:srgbClr val="CCFFCC"/>
                </a:solidFill>
              </a:rPr>
              <a:t>VideoNotes</a:t>
            </a:r>
            <a:endParaRPr b="1">
              <a:solidFill>
                <a:srgbClr val="CCFFCC"/>
              </a:solidFill>
            </a:endParaRPr>
          </a:p>
          <a:p>
            <a:pPr indent="-285750" lvl="0" marL="285750" rtl="0" algn="l">
              <a:lnSpc>
                <a:spcPct val="100000"/>
              </a:lnSpc>
              <a:spcBef>
                <a:spcPts val="600"/>
              </a:spcBef>
              <a:spcAft>
                <a:spcPts val="0"/>
              </a:spcAft>
              <a:buClr>
                <a:srgbClr val="CCFFCC"/>
              </a:buClr>
              <a:buSzPts val="1800"/>
              <a:buChar char="•"/>
            </a:pPr>
            <a:r>
              <a:rPr b="1" lang="en-US">
                <a:solidFill>
                  <a:srgbClr val="CCFFCC"/>
                </a:solidFill>
              </a:rPr>
              <a:t>Important Messages</a:t>
            </a:r>
            <a:endParaRPr b="1">
              <a:solidFill>
                <a:srgbClr val="CCFFCC"/>
              </a:solidFill>
            </a:endParaRPr>
          </a:p>
          <a:p>
            <a:pPr indent="0" lvl="0" marL="0" rtl="0" algn="l">
              <a:lnSpc>
                <a:spcPct val="100000"/>
              </a:lnSpc>
              <a:spcBef>
                <a:spcPts val="600"/>
              </a:spcBef>
              <a:spcAft>
                <a:spcPts val="0"/>
              </a:spcAft>
              <a:buNone/>
            </a:pPr>
            <a:r>
              <a:t/>
            </a:r>
            <a:endParaRPr b="1">
              <a:solidFill>
                <a:srgbClr val="CCFFCC"/>
              </a:solidFill>
            </a:endParaRPr>
          </a:p>
          <a:p>
            <a:pPr indent="0" lvl="0" marL="0" rtl="0" algn="l">
              <a:lnSpc>
                <a:spcPct val="100000"/>
              </a:lnSpc>
              <a:spcBef>
                <a:spcPts val="600"/>
              </a:spcBef>
              <a:spcAft>
                <a:spcPts val="0"/>
              </a:spcAft>
              <a:buNone/>
            </a:pPr>
            <a:r>
              <a:t/>
            </a:r>
            <a:endParaRPr b="1">
              <a:solidFill>
                <a:srgbClr val="CCFFCC"/>
              </a:solidFill>
            </a:endParaRPr>
          </a:p>
          <a:p>
            <a:pPr indent="0" lvl="0" marL="0" rtl="0" algn="l">
              <a:lnSpc>
                <a:spcPct val="100000"/>
              </a:lnSpc>
              <a:spcBef>
                <a:spcPts val="600"/>
              </a:spcBef>
              <a:spcAft>
                <a:spcPts val="0"/>
              </a:spcAft>
              <a:buNone/>
            </a:pPr>
            <a:r>
              <a:rPr b="1" lang="en-US">
                <a:solidFill>
                  <a:srgbClr val="CCFFCC"/>
                </a:solidFill>
              </a:rPr>
              <a:t>I DO NOT keep extra copies of work </a:t>
            </a:r>
            <a:endParaRPr b="1">
              <a:solidFill>
                <a:srgbClr val="CCFFCC"/>
              </a:solidFill>
            </a:endParaRPr>
          </a:p>
          <a:p>
            <a:pPr indent="0" lvl="0" marL="0" rtl="0" algn="l">
              <a:lnSpc>
                <a:spcPct val="100000"/>
              </a:lnSpc>
              <a:spcBef>
                <a:spcPts val="600"/>
              </a:spcBef>
              <a:spcAft>
                <a:spcPts val="0"/>
              </a:spcAft>
              <a:buNone/>
            </a:pPr>
            <a:r>
              <a:rPr b="1" lang="en-US">
                <a:solidFill>
                  <a:srgbClr val="CCFFCC"/>
                </a:solidFill>
              </a:rPr>
              <a:t>in the classroom.</a:t>
            </a:r>
            <a:endParaRPr b="1">
              <a:solidFill>
                <a:srgbClr val="CCFFCC"/>
              </a:solidFill>
            </a:endParaRPr>
          </a:p>
          <a:p>
            <a:pPr indent="0" lvl="0" marL="0" rtl="0" algn="l">
              <a:lnSpc>
                <a:spcPct val="100000"/>
              </a:lnSpc>
              <a:spcBef>
                <a:spcPts val="600"/>
              </a:spcBef>
              <a:spcAft>
                <a:spcPts val="0"/>
              </a:spcAft>
              <a:buNone/>
            </a:pPr>
            <a:r>
              <a:t/>
            </a:r>
            <a:endParaRPr b="1">
              <a:solidFill>
                <a:srgbClr val="CCFFCC"/>
              </a:solidFill>
            </a:endParaRPr>
          </a:p>
          <a:p>
            <a:pPr indent="0" lvl="0" marL="0" rtl="0" algn="l">
              <a:lnSpc>
                <a:spcPct val="100000"/>
              </a:lnSpc>
              <a:spcBef>
                <a:spcPts val="600"/>
              </a:spcBef>
              <a:spcAft>
                <a:spcPts val="0"/>
              </a:spcAft>
              <a:buNone/>
            </a:pPr>
            <a:r>
              <a:rPr b="1" lang="en-US" sz="2500">
                <a:solidFill>
                  <a:srgbClr val="000000"/>
                </a:solidFill>
                <a:highlight>
                  <a:schemeClr val="lt1"/>
                </a:highlight>
              </a:rPr>
              <a:t>www.heathmath.educatorpages.com</a:t>
            </a:r>
            <a:endParaRPr b="1" sz="2500">
              <a:solidFill>
                <a:srgbClr val="000000"/>
              </a:solidFill>
              <a:highlight>
                <a:schemeClr val="lt1"/>
              </a:highlight>
            </a:endParaRPr>
          </a:p>
          <a:p>
            <a:pPr indent="-171450" lvl="0" marL="285750" rtl="0" algn="l">
              <a:lnSpc>
                <a:spcPct val="100000"/>
              </a:lnSpc>
              <a:spcBef>
                <a:spcPts val="600"/>
              </a:spcBef>
              <a:spcAft>
                <a:spcPts val="0"/>
              </a:spcAft>
              <a:buClr>
                <a:schemeClr val="lt1"/>
              </a:buClr>
              <a:buSzPts val="1800"/>
              <a:buFont typeface="Arial"/>
              <a:buNone/>
            </a:pPr>
            <a:r>
              <a:t/>
            </a:r>
            <a:endParaRPr>
              <a:solidFill>
                <a:srgbClr val="FAE673"/>
              </a:solidFill>
            </a:endParaRPr>
          </a:p>
          <a:p>
            <a:pPr indent="0" lvl="1" marL="457200" rtl="0" algn="l">
              <a:lnSpc>
                <a:spcPct val="90000"/>
              </a:lnSpc>
              <a:spcBef>
                <a:spcPts val="600"/>
              </a:spcBef>
              <a:spcAft>
                <a:spcPts val="0"/>
              </a:spcAft>
              <a:buSzPts val="1200"/>
              <a:buNone/>
            </a:pPr>
            <a:r>
              <a:t/>
            </a:r>
            <a:endParaRPr>
              <a:solidFill>
                <a:srgbClr val="FAE673"/>
              </a:solidFill>
            </a:endParaRPr>
          </a:p>
          <a:p>
            <a:pPr indent="-171450" lvl="0" marL="285750" rtl="0" algn="l">
              <a:lnSpc>
                <a:spcPct val="100000"/>
              </a:lnSpc>
              <a:spcBef>
                <a:spcPts val="600"/>
              </a:spcBef>
              <a:spcAft>
                <a:spcPts val="0"/>
              </a:spcAft>
              <a:buClr>
                <a:schemeClr val="lt1"/>
              </a:buClr>
              <a:buSzPts val="1800"/>
              <a:buFont typeface="Arial"/>
              <a:buNone/>
            </a:pPr>
            <a:r>
              <a:t/>
            </a:r>
            <a:endParaRPr/>
          </a:p>
          <a:p>
            <a:pPr indent="0" lvl="1" marL="457200" rtl="0" algn="l">
              <a:lnSpc>
                <a:spcPct val="90000"/>
              </a:lnSpc>
              <a:spcBef>
                <a:spcPts val="600"/>
              </a:spcBef>
              <a:spcAft>
                <a:spcPts val="0"/>
              </a:spcAft>
              <a:buSzPts val="1200"/>
              <a:buNone/>
            </a:pPr>
            <a:r>
              <a:t/>
            </a:r>
            <a:endParaRPr>
              <a:solidFill>
                <a:srgbClr val="FCE56F"/>
              </a:solidFill>
            </a:endParaRPr>
          </a:p>
          <a:p>
            <a:pPr indent="0" lvl="1" marL="457200" rtl="0" algn="l">
              <a:lnSpc>
                <a:spcPct val="90000"/>
              </a:lnSpc>
              <a:spcBef>
                <a:spcPts val="600"/>
              </a:spcBef>
              <a:spcAft>
                <a:spcPts val="0"/>
              </a:spcAft>
              <a:buSzPts val="1200"/>
              <a:buNone/>
            </a:pPr>
            <a:r>
              <a:t/>
            </a:r>
            <a:endParaRPr>
              <a:solidFill>
                <a:srgbClr val="FCE56F"/>
              </a:solidFill>
            </a:endParaRPr>
          </a:p>
        </p:txBody>
      </p:sp>
      <p:pic>
        <p:nvPicPr>
          <p:cNvPr descr="google classroom.png" id="191" name="Google Shape;191;p9"/>
          <p:cNvPicPr preferRelativeResize="0"/>
          <p:nvPr/>
        </p:nvPicPr>
        <p:blipFill rotWithShape="1">
          <a:blip r:embed="rId3">
            <a:alphaModFix/>
          </a:blip>
          <a:srcRect b="0" l="0" r="0" t="0"/>
          <a:stretch/>
        </p:blipFill>
        <p:spPr>
          <a:xfrm>
            <a:off x="4315758" y="856771"/>
            <a:ext cx="4828242" cy="27393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8" st="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recedent">
  <a:themeElements>
    <a:clrScheme name="Precedent">
      <a:dk1>
        <a:srgbClr val="921F07"/>
      </a:dk1>
      <a:lt1>
        <a:srgbClr val="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2018-07-28T01:22:04Z</dcterms:created>
  <dc:creator>Christy  Heath</dc:creator>
</cp:coreProperties>
</file>