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sldIdLst>
    <p:sldId id="293" r:id="rId2"/>
    <p:sldId id="299" r:id="rId3"/>
    <p:sldId id="307" r:id="rId4"/>
    <p:sldId id="310" r:id="rId5"/>
    <p:sldId id="309" r:id="rId6"/>
    <p:sldId id="264" r:id="rId7"/>
    <p:sldId id="339" r:id="rId8"/>
    <p:sldId id="257" r:id="rId9"/>
    <p:sldId id="313" r:id="rId10"/>
    <p:sldId id="349" r:id="rId11"/>
    <p:sldId id="334" r:id="rId12"/>
    <p:sldId id="325" r:id="rId13"/>
    <p:sldId id="308" r:id="rId14"/>
    <p:sldId id="350" r:id="rId15"/>
    <p:sldId id="351" r:id="rId16"/>
    <p:sldId id="353" r:id="rId17"/>
    <p:sldId id="355" r:id="rId18"/>
    <p:sldId id="283" r:id="rId19"/>
    <p:sldId id="371" r:id="rId20"/>
    <p:sldId id="354" r:id="rId21"/>
    <p:sldId id="342" r:id="rId22"/>
    <p:sldId id="347" r:id="rId23"/>
    <p:sldId id="340" r:id="rId24"/>
    <p:sldId id="329" r:id="rId25"/>
    <p:sldId id="356" r:id="rId26"/>
    <p:sldId id="287" r:id="rId27"/>
    <p:sldId id="317" r:id="rId28"/>
    <p:sldId id="330" r:id="rId29"/>
    <p:sldId id="318" r:id="rId30"/>
    <p:sldId id="320" r:id="rId31"/>
    <p:sldId id="358" r:id="rId32"/>
    <p:sldId id="289" r:id="rId33"/>
    <p:sldId id="357" r:id="rId34"/>
    <p:sldId id="359" r:id="rId35"/>
    <p:sldId id="360" r:id="rId36"/>
    <p:sldId id="361" r:id="rId37"/>
    <p:sldId id="364" r:id="rId38"/>
    <p:sldId id="363" r:id="rId39"/>
    <p:sldId id="362" r:id="rId40"/>
    <p:sldId id="367" r:id="rId41"/>
    <p:sldId id="32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CCFF"/>
    <a:srgbClr val="CCECFF"/>
    <a:srgbClr val="CCFFCC"/>
    <a:srgbClr val="66FF33"/>
    <a:srgbClr val="FF0000"/>
    <a:srgbClr val="6600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796" autoAdjust="0"/>
    <p:restoredTop sz="94761" autoAdjust="0"/>
  </p:normalViewPr>
  <p:slideViewPr>
    <p:cSldViewPr>
      <p:cViewPr varScale="1">
        <p:scale>
          <a:sx n="68" d="100"/>
          <a:sy n="68" d="100"/>
        </p:scale>
        <p:origin x="15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6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EB01-B05C-47DE-BC78-4D94E85A8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951E-2141-4B1F-9DCF-4283F9FC6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C25AB-9651-48C3-B5DA-3665A16EA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EBFD-D8EE-4507-8F0C-FC97BCDF4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C736E-861B-43C6-A3E9-EA437547A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BC10B-3CF4-4D46-BE76-FB5A54FB7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0A1A5-1305-4BBA-8F8E-846DF54EA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B7B8-7368-468D-9C70-C471B7E7E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6B476-1A37-443B-9BC4-FFF6BBE1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8B514-ACD5-433D-9BA8-3E2BB99B3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B6BF-9489-400C-93E7-7C84B49EE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525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2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E137E52C-8CCB-44B9-89AA-7249CA7DD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25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25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nytimes.com/2008/08/05/science/05angier.html?_r=1&amp;ref=science&amp;oref=slog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533400" y="277813"/>
            <a:ext cx="8610600" cy="255587"/>
          </a:xfrm>
        </p:spPr>
        <p:txBody>
          <a:bodyPr/>
          <a:lstStyle/>
          <a:p>
            <a:pPr eaLnBrk="1" hangingPunct="1">
              <a:defRPr/>
            </a:pPr>
            <a:br>
              <a:rPr lang="en-US" sz="1800" i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i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endParaRPr lang="en-US" sz="4000"/>
          </a:p>
        </p:txBody>
      </p:sp>
      <p:sp>
        <p:nvSpPr>
          <p:cNvPr id="46083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676400"/>
            <a:ext cx="8382000" cy="4876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Sensation </a:t>
            </a:r>
            <a:r>
              <a:rPr lang="en-US" sz="2400" dirty="0"/>
              <a:t>A process by which our sensory receptors and nervous system receive and represent stimulus energy</a:t>
            </a:r>
          </a:p>
          <a:p>
            <a:pPr algn="just" eaLnBrk="1" hangingPunct="1">
              <a:defRPr/>
            </a:pPr>
            <a:endParaRPr lang="en-US" sz="2400" dirty="0"/>
          </a:p>
          <a:p>
            <a:pPr algn="just"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Perception </a:t>
            </a:r>
            <a:r>
              <a:rPr lang="en-US" sz="2400" dirty="0"/>
              <a:t>A process of organizing and interpreting sensory information, enabling us to recognize meaningful objects and events</a:t>
            </a:r>
          </a:p>
          <a:p>
            <a:pPr algn="just" eaLnBrk="1" hangingPunct="1">
              <a:defRPr/>
            </a:pPr>
            <a:endParaRPr lang="en-US" sz="2800" dirty="0"/>
          </a:p>
        </p:txBody>
      </p:sp>
      <p:sp>
        <p:nvSpPr>
          <p:cNvPr id="46086" name="Rectangle 1030"/>
          <p:cNvSpPr>
            <a:spLocks noRot="1" noChangeArrowheads="1"/>
          </p:cNvSpPr>
          <p:nvPr/>
        </p:nvSpPr>
        <p:spPr bwMode="auto">
          <a:xfrm>
            <a:off x="0" y="244475"/>
            <a:ext cx="9144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latin typeface="Arial Black" pitchFamily="34" charset="0"/>
              </a:rPr>
              <a:t>Sensation and Perception</a:t>
            </a:r>
            <a:r>
              <a:rPr lang="en-US" sz="40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  <a:r>
              <a:rPr lang="en-US" sz="3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		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From Eye to Brain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371600"/>
            <a:ext cx="3581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Optic nerve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Made up of axons of ganglion cells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Carries neural messages from each eye to brain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Optic chiasm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Point where part of each optic nerve crosses to the other side of the brain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pic>
        <p:nvPicPr>
          <p:cNvPr id="29700" name="Picture 4" descr="Fig03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82880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60388" y="328613"/>
            <a:ext cx="6883400" cy="1231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0"/>
              <a:t>Visual Information Processing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4114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 Detector Cells </a:t>
            </a:r>
            <a:r>
              <a:rPr lang="en-US" altLang="en-US" sz="2400" dirty="0"/>
              <a:t>Nerve cells in the brain that respond to specific features, e.g.?</a:t>
            </a:r>
          </a:p>
        </p:txBody>
      </p:sp>
      <p:pic>
        <p:nvPicPr>
          <p:cNvPr id="30724" name="Picture 25" descr="12673_MyersPsy8e_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098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9747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Visual Information Processing</a:t>
            </a:r>
          </a:p>
        </p:txBody>
      </p:sp>
      <p:sp>
        <p:nvSpPr>
          <p:cNvPr id="78851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990600" y="1447800"/>
            <a:ext cx="7558088" cy="25923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Parallel Processing </a:t>
            </a:r>
          </a:p>
          <a:p>
            <a:pPr lvl="1" eaLnBrk="1" hangingPunct="1">
              <a:defRPr/>
            </a:pPr>
            <a:r>
              <a:rPr lang="en-US" sz="2400" dirty="0"/>
              <a:t>Simultaneous processing of several aspects of a problem simultaneously</a:t>
            </a:r>
          </a:p>
        </p:txBody>
      </p:sp>
      <p:pic>
        <p:nvPicPr>
          <p:cNvPr id="31748" name="Picture 1030" descr="un05-p1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6600"/>
            <a:ext cx="838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5486400" y="228600"/>
            <a:ext cx="3657600" cy="155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6600CC"/>
                </a:solidFill>
              </a:rPr>
              <a:t>The spectrum of electromagnetic energy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Color Vision in other Species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600200"/>
            <a:ext cx="80073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Other species see colors differently than humans</a:t>
            </a:r>
          </a:p>
          <a:p>
            <a:pPr lvl="1" eaLnBrk="1" hangingPunct="1">
              <a:defRPr/>
            </a:pPr>
            <a:r>
              <a:rPr lang="en-US" sz="2400" dirty="0"/>
              <a:t>Most other mammals are </a:t>
            </a:r>
            <a:r>
              <a:rPr lang="en-US" sz="24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dichromats</a:t>
            </a:r>
            <a:endParaRPr lang="en-US" sz="240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sz="2400" dirty="0"/>
              <a:t>Rodents tend to be </a:t>
            </a:r>
            <a:r>
              <a:rPr lang="en-US" sz="24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monochromats</a:t>
            </a:r>
            <a:r>
              <a:rPr lang="en-US" sz="2400" dirty="0"/>
              <a:t>, as are owls who have only rods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Theories of Color Vision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447800"/>
            <a:ext cx="800735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Trichromatic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theory (Young-Helmholtz)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/>
              <a:t>Suggests that the retina contains three types of color receptors (cones) sensitive to red, blue and green.</a:t>
            </a:r>
          </a:p>
          <a:p>
            <a:pPr lvl="1" eaLnBrk="1" hangingPunct="1">
              <a:defRPr/>
            </a:pPr>
            <a:r>
              <a:rPr lang="en-US" sz="2400" dirty="0"/>
              <a:t>Experience of color is the result of mixing of the signals from these receptors (additive process)</a:t>
            </a:r>
          </a:p>
          <a:p>
            <a:pPr lvl="1" eaLnBrk="1" hangingPunct="1">
              <a:buNone/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C</a:t>
            </a:r>
            <a:r>
              <a:rPr lang="en-US" sz="2400" b="1" i="1" dirty="0"/>
              <a:t>annot</a:t>
            </a:r>
            <a:r>
              <a:rPr lang="en-US" sz="2400" dirty="0"/>
              <a:t> explain all aspects of color vision</a:t>
            </a:r>
          </a:p>
          <a:p>
            <a:pPr lvl="1" eaLnBrk="1" hangingPunct="1"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endParaRPr lang="en-US" sz="24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001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Theories of Color Vision</a:t>
            </a:r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371600"/>
            <a:ext cx="800735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Additive color mixing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Mixing of lights of different hues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Lights, T.V., computer monitors (RGB)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Subtractive color mixing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Mixing pigments, e.g., paints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37892" name="Picture 4" descr="PRIM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956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747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>
                <a:solidFill>
                  <a:schemeClr val="tx1"/>
                </a:solidFill>
                <a:effectLst/>
              </a:rPr>
              <a:t>Opponent Process Theory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371600"/>
            <a:ext cx="800735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Opponent-process theory</a:t>
            </a:r>
            <a:r>
              <a:rPr lang="en-US" sz="2400" dirty="0"/>
              <a:t>  Opposing retinal processes (color pairs) enable color vision</a:t>
            </a:r>
          </a:p>
          <a:p>
            <a:pPr lvl="1" eaLnBrk="1" hangingPunct="1">
              <a:defRPr/>
            </a:pPr>
            <a:r>
              <a:rPr lang="en-US" sz="2400" dirty="0"/>
              <a:t>Three pairs of color receptors (On-Off)</a:t>
            </a:r>
          </a:p>
          <a:p>
            <a:pPr lvl="2" eaLnBrk="1" hangingPunct="1">
              <a:defRPr/>
            </a:pPr>
            <a:r>
              <a:rPr lang="en-US" dirty="0"/>
              <a:t>Yellow-blue</a:t>
            </a:r>
          </a:p>
          <a:p>
            <a:pPr lvl="2" eaLnBrk="1" hangingPunct="1">
              <a:defRPr/>
            </a:pPr>
            <a:r>
              <a:rPr lang="en-US" dirty="0"/>
              <a:t>Red-green</a:t>
            </a:r>
          </a:p>
          <a:p>
            <a:pPr lvl="2" eaLnBrk="1" hangingPunct="1">
              <a:defRPr/>
            </a:pPr>
            <a:r>
              <a:rPr lang="en-US" dirty="0"/>
              <a:t>Black-white</a:t>
            </a:r>
          </a:p>
          <a:p>
            <a:pPr lvl="2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sz="2400" dirty="0"/>
              <a:t>Explains 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color afterimages</a:t>
            </a:r>
          </a:p>
          <a:p>
            <a:pPr lvl="1" eaLnBrk="1" hangingPunct="1">
              <a:defRPr/>
            </a:pPr>
            <a:r>
              <a:rPr lang="en-US" sz="2400" dirty="0"/>
              <a:t>Both theories of color vision are valid</a:t>
            </a:r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9747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>
                <a:solidFill>
                  <a:schemeClr val="tx1"/>
                </a:solidFill>
                <a:effectLst/>
              </a:rPr>
              <a:t>Afterimage Effect</a:t>
            </a:r>
          </a:p>
        </p:txBody>
      </p:sp>
      <p:pic>
        <p:nvPicPr>
          <p:cNvPr id="35843" name="Picture 8" descr="Fig03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974725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  <a:effectLst/>
              </a:rPr>
              <a:t>Afterimage Effect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7535863" cy="1431925"/>
          </a:xfrm>
        </p:spPr>
        <p:txBody>
          <a:bodyPr/>
          <a:lstStyle/>
          <a:p>
            <a:pPr eaLnBrk="1" hangingPunct="1"/>
            <a:r>
              <a:rPr lang="en-US" sz="3200" b="0">
                <a:effectLst/>
              </a:rPr>
              <a:t>Basic Principles in Sensation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95400"/>
            <a:ext cx="8178800" cy="55626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6600CC"/>
                </a:solidFill>
                <a:effectLst/>
              </a:rPr>
              <a:t>Psychophysics</a:t>
            </a:r>
          </a:p>
          <a:p>
            <a:pPr eaLnBrk="1" hangingPunct="1"/>
            <a:r>
              <a:rPr lang="en-US" sz="2400" dirty="0">
                <a:solidFill>
                  <a:srgbClr val="6600CC"/>
                </a:solidFill>
                <a:effectLst/>
              </a:rPr>
              <a:t>Top Down v. Bottom Up Processing</a:t>
            </a:r>
          </a:p>
          <a:p>
            <a:pPr eaLnBrk="1" hangingPunct="1"/>
            <a:r>
              <a:rPr lang="en-US" sz="2400" dirty="0">
                <a:solidFill>
                  <a:srgbClr val="6600CC"/>
                </a:solidFill>
                <a:effectLst/>
              </a:rPr>
              <a:t>Transduction</a:t>
            </a:r>
            <a:r>
              <a:rPr lang="en-US" sz="2400" dirty="0">
                <a:effectLst/>
              </a:rPr>
              <a:t> Physical energy </a:t>
            </a:r>
            <a:r>
              <a:rPr lang="en-US" sz="2400" dirty="0">
                <a:effectLst/>
                <a:sym typeface="Wingdings" pitchFamily="2" charset="2"/>
              </a:rPr>
              <a:t></a:t>
            </a:r>
            <a:r>
              <a:rPr lang="en-US" sz="2400" dirty="0">
                <a:effectLst/>
              </a:rPr>
              <a:t> neural impulses</a:t>
            </a:r>
          </a:p>
          <a:p>
            <a:pPr eaLnBrk="1" hangingPunct="1"/>
            <a:endParaRPr lang="en-US" sz="2400" dirty="0">
              <a:effectLst/>
            </a:endParaRPr>
          </a:p>
          <a:p>
            <a:pPr eaLnBrk="1" hangingPunct="1"/>
            <a:endParaRPr lang="en-US" sz="2400" dirty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6600CC"/>
                </a:solidFill>
                <a:effectLst/>
              </a:rPr>
              <a:t>Absolute Threshold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6600CC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6600CC"/>
                </a:solidFill>
                <a:effectLst/>
              </a:rPr>
              <a:t>Difference Threshold=</a:t>
            </a:r>
            <a:r>
              <a:rPr lang="en-US" sz="2400" dirty="0">
                <a:solidFill>
                  <a:schemeClr val="folHlink"/>
                </a:solidFill>
                <a:effectLst/>
              </a:rPr>
              <a:t>Just Noticeable Difference</a:t>
            </a:r>
            <a:r>
              <a:rPr lang="en-US" sz="2400" dirty="0">
                <a:effectLst/>
              </a:rPr>
              <a:t> (JND)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6600CC"/>
                </a:solidFill>
                <a:effectLst/>
              </a:rPr>
              <a:t>Weber’s Law </a:t>
            </a:r>
            <a:r>
              <a:rPr lang="en-US" sz="2400" dirty="0">
                <a:effectLst/>
              </a:rPr>
              <a:t>or</a:t>
            </a:r>
            <a:r>
              <a:rPr lang="en-US" sz="2400" dirty="0">
                <a:solidFill>
                  <a:srgbClr val="6600CC"/>
                </a:solidFill>
                <a:effectLst/>
              </a:rPr>
              <a:t> Constant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6600CC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6600CC"/>
                </a:solidFill>
                <a:effectLst/>
              </a:rPr>
              <a:t>Signal Detection Theory (v. Threshold theory)</a:t>
            </a:r>
            <a:endParaRPr lang="en-US" sz="2400" dirty="0">
              <a:effectLst/>
            </a:endParaRPr>
          </a:p>
          <a:p>
            <a:pPr eaLnBrk="1" hangingPunct="1"/>
            <a:endParaRPr lang="en-US" sz="2400" dirty="0">
              <a:effectLst/>
            </a:endParaRPr>
          </a:p>
          <a:p>
            <a:pPr eaLnBrk="1" hangingPunct="1"/>
            <a:endParaRPr lang="en-US" sz="2800" dirty="0">
              <a:solidFill>
                <a:srgbClr val="6600CC"/>
              </a:solidFill>
              <a:effectLst/>
            </a:endParaRPr>
          </a:p>
          <a:p>
            <a:pPr eaLnBrk="1" hangingPunct="1"/>
            <a:endParaRPr lang="en-US" sz="2800" dirty="0">
              <a:effectLst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00113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  <a:effectLst/>
              </a:rPr>
              <a:t>Colorblindness (Color-deficient vision)</a:t>
            </a:r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371600"/>
            <a:ext cx="3886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Approximately 10% of men and 1% of women have some form of colorblindness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Dichromats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Monochromats</a:t>
            </a:r>
            <a:endParaRPr lang="en-US" sz="240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pic>
        <p:nvPicPr>
          <p:cNvPr id="38916" name="Picture 4" descr="CLRBL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>
                <a:effectLst/>
              </a:rPr>
              <a:t>Sensory Adaptation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524000"/>
            <a:ext cx="8007350" cy="4572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6600CC"/>
                </a:solidFill>
                <a:effectLst/>
              </a:rPr>
              <a:t>Dark adaptation</a:t>
            </a:r>
            <a:r>
              <a:rPr lang="en-US" sz="2400" dirty="0">
                <a:effectLst/>
              </a:rPr>
              <a:t> (20+ minutes) </a:t>
            </a:r>
          </a:p>
          <a:p>
            <a:pPr eaLnBrk="1" hangingPunct="1"/>
            <a:r>
              <a:rPr lang="en-US" sz="2400" dirty="0">
                <a:solidFill>
                  <a:srgbClr val="6600CC"/>
                </a:solidFill>
                <a:effectLst/>
              </a:rPr>
              <a:t>Light adaptation</a:t>
            </a:r>
            <a:r>
              <a:rPr lang="en-US" sz="2400" dirty="0">
                <a:effectLst/>
              </a:rPr>
              <a:t> (2-3 minutes)</a:t>
            </a:r>
          </a:p>
          <a:p>
            <a:pPr marL="0" indent="0" eaLnBrk="1" hangingPunct="1">
              <a:buNone/>
            </a:pPr>
            <a:endParaRPr lang="en-US" sz="2400" dirty="0">
              <a:effectLst/>
            </a:endParaRPr>
          </a:p>
          <a:p>
            <a:pPr marL="0" indent="0" eaLnBrk="1" hangingPunct="1">
              <a:buNone/>
            </a:pPr>
            <a:r>
              <a:rPr lang="en-US" sz="2400" dirty="0">
                <a:effectLst/>
              </a:rPr>
              <a:t> </a:t>
            </a:r>
            <a:endParaRPr lang="en-US" sz="2400" dirty="0">
              <a:solidFill>
                <a:srgbClr val="6600CC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6600CC"/>
                </a:solidFill>
                <a:effectLst/>
              </a:rPr>
              <a:t>Sensory adaptation – Neuroadaptation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6600CC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ffectLst/>
            </a:endParaRPr>
          </a:p>
        </p:txBody>
      </p:sp>
      <p:pic>
        <p:nvPicPr>
          <p:cNvPr id="4" name="Picture 5" descr="ADA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866" y="4190999"/>
            <a:ext cx="5807733" cy="24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8435" name="Picture 4" descr="colored-fluff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7535863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Concepts in Audition (Hearing)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>
          <a:xfrm flipH="1">
            <a:off x="762000" y="1371600"/>
            <a:ext cx="7848600" cy="54864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Acoustical transduction</a:t>
            </a:r>
            <a:r>
              <a:rPr lang="en-US" sz="2400" dirty="0"/>
              <a:t>  Conversion of sound waves into neural impulses in the hair cells of the inner ear.</a:t>
            </a:r>
          </a:p>
          <a:p>
            <a:pPr marL="533400" indent="-533400" eaLnBrk="1" hangingPunct="1">
              <a:defRPr/>
            </a:pPr>
            <a:endParaRPr lang="en-US" sz="240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 of Sound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  <a:defRPr/>
            </a:pPr>
            <a:r>
              <a:rPr lang="en-US" sz="2400" dirty="0"/>
              <a:t>Frequency (pitch)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  <a:defRPr/>
            </a:pPr>
            <a:r>
              <a:rPr lang="en-US" sz="2400" dirty="0"/>
              <a:t>Intensity (loudness)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  <a:defRPr/>
            </a:pPr>
            <a:r>
              <a:rPr lang="en-US" sz="2400" dirty="0"/>
              <a:t>Quality (timbre)</a:t>
            </a:r>
          </a:p>
          <a:p>
            <a:pPr marL="533400" indent="-533400" eaLnBrk="1" hangingPunct="1">
              <a:defRPr/>
            </a:pPr>
            <a:endParaRPr lang="en-US" sz="280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1271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The Ear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447800"/>
            <a:ext cx="8178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Middle Ear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Chamber between eardrum (tympanic membrane) and cochlea containing three tiny bones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ossicles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</a:t>
            </a:r>
            <a:r>
              <a:rPr lang="en-US" sz="2400" dirty="0"/>
              <a:t> hammer, anvil, stirrup) that concentrate the vibrations of the eardrum on the cochlea’s 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oval window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Inner Ear</a:t>
            </a:r>
          </a:p>
          <a:p>
            <a:pPr lvl="1" eaLnBrk="1" hangingPunct="1">
              <a:defRPr/>
            </a:pPr>
            <a:r>
              <a:rPr lang="en-US" sz="2400" dirty="0"/>
              <a:t>Innermost part of the ear, containing the 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cochlea, semicircular canals, and vestibular sacs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Cochlea</a:t>
            </a:r>
          </a:p>
          <a:p>
            <a:pPr lvl="1" eaLnBrk="1" hangingPunct="1">
              <a:defRPr/>
            </a:pPr>
            <a:r>
              <a:rPr lang="en-US" sz="2400" dirty="0"/>
              <a:t>Coiled, bony, fluid-filled tube in the inner ear that transforms sound vibrations to auditory signals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1271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The Ear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371600"/>
            <a:ext cx="4343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Basilar membrane</a:t>
            </a:r>
          </a:p>
          <a:p>
            <a:pPr lvl="1" eaLnBrk="1" hangingPunct="1">
              <a:defRPr/>
            </a:pPr>
            <a:r>
              <a:rPr lang="en-US" sz="2400" dirty="0"/>
              <a:t>Membrane in the cochlea which contains receptor cells</a:t>
            </a:r>
          </a:p>
          <a:p>
            <a:pPr lvl="1"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Auditory nerve</a:t>
            </a:r>
            <a:r>
              <a:rPr lang="en-US" sz="2400" dirty="0"/>
              <a:t> </a:t>
            </a:r>
          </a:p>
          <a:p>
            <a:pPr lvl="1" eaLnBrk="1" hangingPunct="1">
              <a:defRPr/>
            </a:pPr>
            <a:r>
              <a:rPr lang="en-US" sz="2400" dirty="0"/>
              <a:t>Connection from ear to brain</a:t>
            </a:r>
          </a:p>
        </p:txBody>
      </p:sp>
      <p:pic>
        <p:nvPicPr>
          <p:cNvPr id="39944" name="Picture 8" descr="Fig03-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81200"/>
            <a:ext cx="3429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1271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Theories of Audition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 flipH="1">
            <a:off x="533400" y="1600200"/>
            <a:ext cx="8077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 Theory </a:t>
            </a:r>
            <a:r>
              <a:rPr lang="en-US" sz="2400" dirty="0"/>
              <a:t>suggests that sound frequencies stimulate the basilar membrane at specific places resulting in perceived pitch (explains high pitch)</a:t>
            </a:r>
          </a:p>
          <a:p>
            <a:pPr eaLnBrk="1" hangingPunct="1">
              <a:defRPr/>
            </a:pP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Frequency Theory </a:t>
            </a:r>
            <a:r>
              <a:rPr lang="en-US" sz="2400" dirty="0"/>
              <a:t>states that the rate of nerve impulses traveling up the auditory nerve matches the frequency of a tone, thus enabling us to sense its pitch (low pitch)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Volley Principle </a:t>
            </a:r>
            <a:r>
              <a:rPr lang="en-US" sz="2400" dirty="0"/>
              <a:t>The pattern of sequential firing that supports frequency theory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127125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  <a:effectLst/>
              </a:rPr>
              <a:t>Binaurality and Sound Localization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63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Hearing Loss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 flipH="1">
            <a:off x="685800" y="1447800"/>
            <a:ext cx="7924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2400" dirty="0"/>
              <a:t>About 30 million people have some form of hearing damage in the U.S.  </a:t>
            </a:r>
            <a:endParaRPr lang="en-US" sz="240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Conduction Hearing Loss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Caused by damage to the mechanical system that conducts sound waves to the cochlea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Sensorineural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Hearing Loss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Caused by damage to the cochlea’s receptor cells or to the auditory nerve, also called nerve deafness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431925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chemeClr val="tx1"/>
                </a:solidFill>
                <a:effectLst/>
              </a:rPr>
              <a:t>Vision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447800"/>
            <a:ext cx="8255000" cy="5410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400" dirty="0" err="1">
                <a:solidFill>
                  <a:srgbClr val="6600CC"/>
                </a:solidFill>
                <a:effectLst/>
              </a:rPr>
              <a:t>Phototransduction</a:t>
            </a:r>
            <a:r>
              <a:rPr lang="en-US" sz="2400" dirty="0">
                <a:solidFill>
                  <a:srgbClr val="6600CC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The conversion of one form of light energy to into neural impulses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6600CC"/>
                </a:solidFill>
                <a:effectLst/>
              </a:rPr>
              <a:t>	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dirty="0">
                <a:latin typeface="Palatino Linotype" pitchFamily="18" charset="0"/>
              </a:rPr>
              <a:t>	</a:t>
            </a:r>
            <a:r>
              <a:rPr lang="en-US" sz="2400" dirty="0"/>
              <a:t>Light Characteristics</a:t>
            </a:r>
          </a:p>
          <a:p>
            <a:pPr marL="990600" lvl="1" indent="-533400" eaLnBrk="1" hangingPunct="1">
              <a:defRPr/>
            </a:pPr>
            <a:r>
              <a:rPr lang="en-US" sz="2400" dirty="0"/>
              <a:t>Wavelength (hue/color)</a:t>
            </a:r>
          </a:p>
          <a:p>
            <a:pPr marL="990600" lvl="1" indent="-533400" eaLnBrk="1" hangingPunct="1">
              <a:defRPr/>
            </a:pPr>
            <a:r>
              <a:rPr lang="en-US" sz="2400" dirty="0"/>
              <a:t>Intensity (brightness/amplitude)</a:t>
            </a:r>
          </a:p>
          <a:p>
            <a:pPr marL="990600" lvl="1" indent="-533400" eaLnBrk="1" hangingPunct="1">
              <a:defRPr/>
            </a:pPr>
            <a:r>
              <a:rPr lang="en-US" sz="2400" dirty="0"/>
              <a:t>Saturation (purity)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9001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The Skin Senses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105400" y="2133600"/>
            <a:ext cx="3657600" cy="41719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Skin Sensations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pressure</a:t>
            </a:r>
          </a:p>
          <a:p>
            <a:pPr lvl="2" eaLnBrk="1" hangingPunct="1">
              <a:defRPr/>
            </a:pPr>
            <a:r>
              <a:rPr lang="en-US" dirty="0"/>
              <a:t>only skin sensation with identifiable receptors</a:t>
            </a:r>
          </a:p>
          <a:p>
            <a:pPr lvl="1" eaLnBrk="1" hangingPunct="1">
              <a:defRPr/>
            </a:pPr>
            <a:r>
              <a:rPr lang="en-US" sz="2400" dirty="0"/>
              <a:t>warmth</a:t>
            </a:r>
          </a:p>
          <a:p>
            <a:pPr lvl="1" eaLnBrk="1" hangingPunct="1">
              <a:defRPr/>
            </a:pPr>
            <a:r>
              <a:rPr lang="en-US" sz="2400" dirty="0"/>
              <a:t>cold</a:t>
            </a:r>
          </a:p>
          <a:p>
            <a:pPr lvl="1" eaLnBrk="1" hangingPunct="1">
              <a:defRPr/>
            </a:pPr>
            <a:r>
              <a:rPr lang="en-US" sz="2400" dirty="0"/>
              <a:t>pain</a:t>
            </a: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434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9001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/>
              <a:t>The Skin Senses (Touch Sense-Tactile or Haptic as well)</a:t>
            </a: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76400"/>
            <a:ext cx="4191000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Skin is the largest sense organ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Pressure, temperature, vibration and pain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Pain tells the body that something has gone wrong</a:t>
            </a:r>
          </a:p>
        </p:txBody>
      </p:sp>
      <p:pic>
        <p:nvPicPr>
          <p:cNvPr id="50180" name="Picture 6" descr="12673_MyersPsy8e_5UN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1242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Pain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524000"/>
            <a:ext cx="8178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Gate-Control Theory</a:t>
            </a:r>
            <a:r>
              <a:rPr lang="en-US" sz="2400" dirty="0"/>
              <a:t> States that the spinal cord contains a neurological “gate” that blocks pain signals or allows them to pass on to the brain (</a:t>
            </a:r>
            <a:r>
              <a:rPr lang="en-US" sz="2400" dirty="0" err="1"/>
              <a:t>Melzik</a:t>
            </a:r>
            <a:r>
              <a:rPr lang="en-US" sz="2400" dirty="0"/>
              <a:t> and Wall)</a:t>
            </a:r>
          </a:p>
          <a:p>
            <a:pPr eaLnBrk="1" hangingPunct="1">
              <a:defRPr/>
            </a:pPr>
            <a:endParaRPr lang="en-US" sz="2800" dirty="0"/>
          </a:p>
          <a:p>
            <a:pPr lvl="1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Biopsychosocial Influences and Pain</a:t>
            </a:r>
          </a:p>
        </p:txBody>
      </p:sp>
      <p:pic>
        <p:nvPicPr>
          <p:cNvPr id="52227" name="Picture 4" descr="12673_MyersPsy8e_fi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447800"/>
            <a:ext cx="6019800" cy="54102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838200" y="381000"/>
            <a:ext cx="7620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latin typeface="Arial Black" pitchFamily="34" charset="0"/>
              </a:rPr>
              <a:t>Sensory Interaction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838200" y="1600200"/>
            <a:ext cx="7834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When one sense affects another sense 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sensory interaction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takes place.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This is especially apparent with the interaction between smell and taste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Visual capture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Cross-adaptation (taste)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90500"/>
            <a:ext cx="77724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Taste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762000" y="1600200"/>
            <a:ext cx="79105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Taste sensations consisted of sweet, salty, sour, and bitter tastes (taste buds). Receptors for a fifth taste have been named called </a:t>
            </a:r>
            <a:r>
              <a:rPr lang="en-US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Umami</a:t>
            </a:r>
            <a:r>
              <a:rPr lang="en-US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</a:p>
        </p:txBody>
      </p:sp>
      <p:pic>
        <p:nvPicPr>
          <p:cNvPr id="54276" name="Picture 6" descr="MCj023228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181600"/>
            <a:ext cx="12890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77" name="Group 7"/>
          <p:cNvGrpSpPr>
            <a:grpSpLocks noChangeAspect="1"/>
          </p:cNvGrpSpPr>
          <p:nvPr/>
        </p:nvGrpSpPr>
        <p:grpSpPr bwMode="auto">
          <a:xfrm>
            <a:off x="4800600" y="5029200"/>
            <a:ext cx="603250" cy="1360488"/>
            <a:chOff x="4175" y="2810"/>
            <a:chExt cx="342" cy="772"/>
          </a:xfrm>
        </p:grpSpPr>
        <p:sp>
          <p:nvSpPr>
            <p:cNvPr id="54388" name="Freeform 8"/>
            <p:cNvSpPr>
              <a:spLocks noChangeAspect="1"/>
            </p:cNvSpPr>
            <p:nvPr/>
          </p:nvSpPr>
          <p:spPr bwMode="auto">
            <a:xfrm>
              <a:off x="4175" y="2994"/>
              <a:ext cx="342" cy="588"/>
            </a:xfrm>
            <a:custGeom>
              <a:avLst/>
              <a:gdLst>
                <a:gd name="T0" fmla="*/ 71 w 683"/>
                <a:gd name="T1" fmla="*/ 0 h 1177"/>
                <a:gd name="T2" fmla="*/ 0 w 683"/>
                <a:gd name="T3" fmla="*/ 519 h 1177"/>
                <a:gd name="T4" fmla="*/ 109 w 683"/>
                <a:gd name="T5" fmla="*/ 586 h 1177"/>
                <a:gd name="T6" fmla="*/ 244 w 683"/>
                <a:gd name="T7" fmla="*/ 588 h 1177"/>
                <a:gd name="T8" fmla="*/ 342 w 683"/>
                <a:gd name="T9" fmla="*/ 525 h 1177"/>
                <a:gd name="T10" fmla="*/ 279 w 683"/>
                <a:gd name="T11" fmla="*/ 0 h 1177"/>
                <a:gd name="T12" fmla="*/ 71 w 683"/>
                <a:gd name="T13" fmla="*/ 0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3"/>
                <a:gd name="T22" fmla="*/ 0 h 1177"/>
                <a:gd name="T23" fmla="*/ 683 w 683"/>
                <a:gd name="T24" fmla="*/ 1177 h 1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3" h="1177">
                  <a:moveTo>
                    <a:pt x="141" y="0"/>
                  </a:moveTo>
                  <a:lnTo>
                    <a:pt x="0" y="1038"/>
                  </a:lnTo>
                  <a:lnTo>
                    <a:pt x="218" y="1172"/>
                  </a:lnTo>
                  <a:lnTo>
                    <a:pt x="488" y="1177"/>
                  </a:lnTo>
                  <a:lnTo>
                    <a:pt x="683" y="1051"/>
                  </a:lnTo>
                  <a:lnTo>
                    <a:pt x="557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9" name="Freeform 9"/>
            <p:cNvSpPr>
              <a:spLocks noChangeAspect="1"/>
            </p:cNvSpPr>
            <p:nvPr/>
          </p:nvSpPr>
          <p:spPr bwMode="auto">
            <a:xfrm>
              <a:off x="4186" y="2996"/>
              <a:ext cx="320" cy="571"/>
            </a:xfrm>
            <a:custGeom>
              <a:avLst/>
              <a:gdLst>
                <a:gd name="T0" fmla="*/ 70 w 639"/>
                <a:gd name="T1" fmla="*/ 0 h 1142"/>
                <a:gd name="T2" fmla="*/ 0 w 639"/>
                <a:gd name="T3" fmla="*/ 506 h 1142"/>
                <a:gd name="T4" fmla="*/ 102 w 639"/>
                <a:gd name="T5" fmla="*/ 570 h 1142"/>
                <a:gd name="T6" fmla="*/ 228 w 639"/>
                <a:gd name="T7" fmla="*/ 571 h 1142"/>
                <a:gd name="T8" fmla="*/ 320 w 639"/>
                <a:gd name="T9" fmla="*/ 513 h 1142"/>
                <a:gd name="T10" fmla="*/ 259 w 639"/>
                <a:gd name="T11" fmla="*/ 0 h 1142"/>
                <a:gd name="T12" fmla="*/ 70 w 639"/>
                <a:gd name="T13" fmla="*/ 0 h 1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9"/>
                <a:gd name="T22" fmla="*/ 0 h 1142"/>
                <a:gd name="T23" fmla="*/ 639 w 639"/>
                <a:gd name="T24" fmla="*/ 1142 h 1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9" h="1142">
                  <a:moveTo>
                    <a:pt x="139" y="0"/>
                  </a:moveTo>
                  <a:lnTo>
                    <a:pt x="0" y="1012"/>
                  </a:lnTo>
                  <a:lnTo>
                    <a:pt x="204" y="1139"/>
                  </a:lnTo>
                  <a:lnTo>
                    <a:pt x="456" y="1142"/>
                  </a:lnTo>
                  <a:lnTo>
                    <a:pt x="639" y="1025"/>
                  </a:lnTo>
                  <a:lnTo>
                    <a:pt x="517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0" name="Freeform 10"/>
            <p:cNvSpPr>
              <a:spLocks noChangeAspect="1"/>
            </p:cNvSpPr>
            <p:nvPr/>
          </p:nvSpPr>
          <p:spPr bwMode="auto">
            <a:xfrm>
              <a:off x="4220" y="2810"/>
              <a:ext cx="264" cy="207"/>
            </a:xfrm>
            <a:custGeom>
              <a:avLst/>
              <a:gdLst>
                <a:gd name="T0" fmla="*/ 244 w 529"/>
                <a:gd name="T1" fmla="*/ 164 h 413"/>
                <a:gd name="T2" fmla="*/ 246 w 529"/>
                <a:gd name="T3" fmla="*/ 160 h 413"/>
                <a:gd name="T4" fmla="*/ 246 w 529"/>
                <a:gd name="T5" fmla="*/ 154 h 413"/>
                <a:gd name="T6" fmla="*/ 242 w 529"/>
                <a:gd name="T7" fmla="*/ 146 h 413"/>
                <a:gd name="T8" fmla="*/ 244 w 529"/>
                <a:gd name="T9" fmla="*/ 138 h 413"/>
                <a:gd name="T10" fmla="*/ 253 w 529"/>
                <a:gd name="T11" fmla="*/ 126 h 413"/>
                <a:gd name="T12" fmla="*/ 260 w 529"/>
                <a:gd name="T13" fmla="*/ 114 h 413"/>
                <a:gd name="T14" fmla="*/ 263 w 529"/>
                <a:gd name="T15" fmla="*/ 100 h 413"/>
                <a:gd name="T16" fmla="*/ 263 w 529"/>
                <a:gd name="T17" fmla="*/ 83 h 413"/>
                <a:gd name="T18" fmla="*/ 258 w 529"/>
                <a:gd name="T19" fmla="*/ 65 h 413"/>
                <a:gd name="T20" fmla="*/ 248 w 529"/>
                <a:gd name="T21" fmla="*/ 48 h 413"/>
                <a:gd name="T22" fmla="*/ 234 w 529"/>
                <a:gd name="T23" fmla="*/ 33 h 413"/>
                <a:gd name="T24" fmla="*/ 216 w 529"/>
                <a:gd name="T25" fmla="*/ 21 h 413"/>
                <a:gd name="T26" fmla="*/ 195 w 529"/>
                <a:gd name="T27" fmla="*/ 11 h 413"/>
                <a:gd name="T28" fmla="*/ 171 w 529"/>
                <a:gd name="T29" fmla="*/ 4 h 413"/>
                <a:gd name="T30" fmla="*/ 145 w 529"/>
                <a:gd name="T31" fmla="*/ 1 h 413"/>
                <a:gd name="T32" fmla="*/ 118 w 529"/>
                <a:gd name="T33" fmla="*/ 1 h 413"/>
                <a:gd name="T34" fmla="*/ 93 w 529"/>
                <a:gd name="T35" fmla="*/ 5 h 413"/>
                <a:gd name="T36" fmla="*/ 69 w 529"/>
                <a:gd name="T37" fmla="*/ 12 h 413"/>
                <a:gd name="T38" fmla="*/ 48 w 529"/>
                <a:gd name="T39" fmla="*/ 22 h 413"/>
                <a:gd name="T40" fmla="*/ 30 w 529"/>
                <a:gd name="T41" fmla="*/ 35 h 413"/>
                <a:gd name="T42" fmla="*/ 16 w 529"/>
                <a:gd name="T43" fmla="*/ 50 h 413"/>
                <a:gd name="T44" fmla="*/ 6 w 529"/>
                <a:gd name="T45" fmla="*/ 66 h 413"/>
                <a:gd name="T46" fmla="*/ 0 w 529"/>
                <a:gd name="T47" fmla="*/ 85 h 413"/>
                <a:gd name="T48" fmla="*/ 0 w 529"/>
                <a:gd name="T49" fmla="*/ 101 h 413"/>
                <a:gd name="T50" fmla="*/ 3 w 529"/>
                <a:gd name="T51" fmla="*/ 114 h 413"/>
                <a:gd name="T52" fmla="*/ 10 w 529"/>
                <a:gd name="T53" fmla="*/ 126 h 413"/>
                <a:gd name="T54" fmla="*/ 18 w 529"/>
                <a:gd name="T55" fmla="*/ 137 h 413"/>
                <a:gd name="T56" fmla="*/ 19 w 529"/>
                <a:gd name="T57" fmla="*/ 146 h 413"/>
                <a:gd name="T58" fmla="*/ 14 w 529"/>
                <a:gd name="T59" fmla="*/ 154 h 413"/>
                <a:gd name="T60" fmla="*/ 12 w 529"/>
                <a:gd name="T61" fmla="*/ 160 h 413"/>
                <a:gd name="T62" fmla="*/ 15 w 529"/>
                <a:gd name="T63" fmla="*/ 164 h 413"/>
                <a:gd name="T64" fmla="*/ 15 w 529"/>
                <a:gd name="T65" fmla="*/ 170 h 413"/>
                <a:gd name="T66" fmla="*/ 12 w 529"/>
                <a:gd name="T67" fmla="*/ 178 h 413"/>
                <a:gd name="T68" fmla="*/ 14 w 529"/>
                <a:gd name="T69" fmla="*/ 184 h 413"/>
                <a:gd name="T70" fmla="*/ 18 w 529"/>
                <a:gd name="T71" fmla="*/ 189 h 413"/>
                <a:gd name="T72" fmla="*/ 27 w 529"/>
                <a:gd name="T73" fmla="*/ 194 h 413"/>
                <a:gd name="T74" fmla="*/ 40 w 529"/>
                <a:gd name="T75" fmla="*/ 198 h 413"/>
                <a:gd name="T76" fmla="*/ 56 w 529"/>
                <a:gd name="T77" fmla="*/ 201 h 413"/>
                <a:gd name="T78" fmla="*/ 74 w 529"/>
                <a:gd name="T79" fmla="*/ 204 h 413"/>
                <a:gd name="T80" fmla="*/ 95 w 529"/>
                <a:gd name="T81" fmla="*/ 206 h 413"/>
                <a:gd name="T82" fmla="*/ 118 w 529"/>
                <a:gd name="T83" fmla="*/ 207 h 413"/>
                <a:gd name="T84" fmla="*/ 142 w 529"/>
                <a:gd name="T85" fmla="*/ 207 h 413"/>
                <a:gd name="T86" fmla="*/ 164 w 529"/>
                <a:gd name="T87" fmla="*/ 206 h 413"/>
                <a:gd name="T88" fmla="*/ 186 w 529"/>
                <a:gd name="T89" fmla="*/ 204 h 413"/>
                <a:gd name="T90" fmla="*/ 204 w 529"/>
                <a:gd name="T91" fmla="*/ 201 h 413"/>
                <a:gd name="T92" fmla="*/ 220 w 529"/>
                <a:gd name="T93" fmla="*/ 198 h 413"/>
                <a:gd name="T94" fmla="*/ 232 w 529"/>
                <a:gd name="T95" fmla="*/ 194 h 413"/>
                <a:gd name="T96" fmla="*/ 242 w 529"/>
                <a:gd name="T97" fmla="*/ 189 h 413"/>
                <a:gd name="T98" fmla="*/ 246 w 529"/>
                <a:gd name="T99" fmla="*/ 184 h 413"/>
                <a:gd name="T100" fmla="*/ 247 w 529"/>
                <a:gd name="T101" fmla="*/ 177 h 413"/>
                <a:gd name="T102" fmla="*/ 244 w 529"/>
                <a:gd name="T103" fmla="*/ 169 h 4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9"/>
                <a:gd name="T157" fmla="*/ 0 h 413"/>
                <a:gd name="T158" fmla="*/ 529 w 529"/>
                <a:gd name="T159" fmla="*/ 413 h 4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9" h="413">
                  <a:moveTo>
                    <a:pt x="478" y="332"/>
                  </a:moveTo>
                  <a:lnTo>
                    <a:pt x="488" y="328"/>
                  </a:lnTo>
                  <a:lnTo>
                    <a:pt x="493" y="323"/>
                  </a:lnTo>
                  <a:lnTo>
                    <a:pt x="493" y="320"/>
                  </a:lnTo>
                  <a:lnTo>
                    <a:pt x="493" y="314"/>
                  </a:lnTo>
                  <a:lnTo>
                    <a:pt x="492" y="307"/>
                  </a:lnTo>
                  <a:lnTo>
                    <a:pt x="488" y="300"/>
                  </a:lnTo>
                  <a:lnTo>
                    <a:pt x="484" y="292"/>
                  </a:lnTo>
                  <a:lnTo>
                    <a:pt x="477" y="286"/>
                  </a:lnTo>
                  <a:lnTo>
                    <a:pt x="488" y="275"/>
                  </a:lnTo>
                  <a:lnTo>
                    <a:pt x="498" y="263"/>
                  </a:lnTo>
                  <a:lnTo>
                    <a:pt x="507" y="252"/>
                  </a:lnTo>
                  <a:lnTo>
                    <a:pt x="515" y="239"/>
                  </a:lnTo>
                  <a:lnTo>
                    <a:pt x="521" y="228"/>
                  </a:lnTo>
                  <a:lnTo>
                    <a:pt x="525" y="214"/>
                  </a:lnTo>
                  <a:lnTo>
                    <a:pt x="527" y="200"/>
                  </a:lnTo>
                  <a:lnTo>
                    <a:pt x="529" y="185"/>
                  </a:lnTo>
                  <a:lnTo>
                    <a:pt x="527" y="165"/>
                  </a:lnTo>
                  <a:lnTo>
                    <a:pt x="523" y="147"/>
                  </a:lnTo>
                  <a:lnTo>
                    <a:pt x="517" y="130"/>
                  </a:lnTo>
                  <a:lnTo>
                    <a:pt x="508" y="113"/>
                  </a:lnTo>
                  <a:lnTo>
                    <a:pt x="496" y="96"/>
                  </a:lnTo>
                  <a:lnTo>
                    <a:pt x="484" y="80"/>
                  </a:lnTo>
                  <a:lnTo>
                    <a:pt x="469" y="66"/>
                  </a:lnTo>
                  <a:lnTo>
                    <a:pt x="452" y="53"/>
                  </a:lnTo>
                  <a:lnTo>
                    <a:pt x="432" y="41"/>
                  </a:lnTo>
                  <a:lnTo>
                    <a:pt x="412" y="31"/>
                  </a:lnTo>
                  <a:lnTo>
                    <a:pt x="390" y="22"/>
                  </a:lnTo>
                  <a:lnTo>
                    <a:pt x="367" y="13"/>
                  </a:lnTo>
                  <a:lnTo>
                    <a:pt x="343" y="8"/>
                  </a:lnTo>
                  <a:lnTo>
                    <a:pt x="318" y="3"/>
                  </a:lnTo>
                  <a:lnTo>
                    <a:pt x="291" y="1"/>
                  </a:lnTo>
                  <a:lnTo>
                    <a:pt x="265" y="0"/>
                  </a:lnTo>
                  <a:lnTo>
                    <a:pt x="237" y="1"/>
                  </a:lnTo>
                  <a:lnTo>
                    <a:pt x="212" y="4"/>
                  </a:lnTo>
                  <a:lnTo>
                    <a:pt x="187" y="9"/>
                  </a:lnTo>
                  <a:lnTo>
                    <a:pt x="161" y="15"/>
                  </a:lnTo>
                  <a:lnTo>
                    <a:pt x="138" y="23"/>
                  </a:lnTo>
                  <a:lnTo>
                    <a:pt x="116" y="33"/>
                  </a:lnTo>
                  <a:lnTo>
                    <a:pt x="97" y="43"/>
                  </a:lnTo>
                  <a:lnTo>
                    <a:pt x="77" y="55"/>
                  </a:lnTo>
                  <a:lnTo>
                    <a:pt x="61" y="69"/>
                  </a:lnTo>
                  <a:lnTo>
                    <a:pt x="45" y="84"/>
                  </a:lnTo>
                  <a:lnTo>
                    <a:pt x="32" y="99"/>
                  </a:lnTo>
                  <a:lnTo>
                    <a:pt x="21" y="115"/>
                  </a:lnTo>
                  <a:lnTo>
                    <a:pt x="12" y="132"/>
                  </a:lnTo>
                  <a:lnTo>
                    <a:pt x="6" y="149"/>
                  </a:lnTo>
                  <a:lnTo>
                    <a:pt x="1" y="169"/>
                  </a:lnTo>
                  <a:lnTo>
                    <a:pt x="0" y="187"/>
                  </a:lnTo>
                  <a:lnTo>
                    <a:pt x="1" y="201"/>
                  </a:lnTo>
                  <a:lnTo>
                    <a:pt x="4" y="215"/>
                  </a:lnTo>
                  <a:lnTo>
                    <a:pt x="7" y="228"/>
                  </a:lnTo>
                  <a:lnTo>
                    <a:pt x="13" y="239"/>
                  </a:lnTo>
                  <a:lnTo>
                    <a:pt x="20" y="251"/>
                  </a:lnTo>
                  <a:lnTo>
                    <a:pt x="28" y="262"/>
                  </a:lnTo>
                  <a:lnTo>
                    <a:pt x="37" y="273"/>
                  </a:lnTo>
                  <a:lnTo>
                    <a:pt x="47" y="284"/>
                  </a:lnTo>
                  <a:lnTo>
                    <a:pt x="38" y="291"/>
                  </a:lnTo>
                  <a:lnTo>
                    <a:pt x="32" y="299"/>
                  </a:lnTo>
                  <a:lnTo>
                    <a:pt x="28" y="307"/>
                  </a:lnTo>
                  <a:lnTo>
                    <a:pt x="27" y="314"/>
                  </a:lnTo>
                  <a:lnTo>
                    <a:pt x="25" y="320"/>
                  </a:lnTo>
                  <a:lnTo>
                    <a:pt x="27" y="324"/>
                  </a:lnTo>
                  <a:lnTo>
                    <a:pt x="30" y="328"/>
                  </a:lnTo>
                  <a:lnTo>
                    <a:pt x="39" y="332"/>
                  </a:lnTo>
                  <a:lnTo>
                    <a:pt x="30" y="339"/>
                  </a:lnTo>
                  <a:lnTo>
                    <a:pt x="27" y="347"/>
                  </a:lnTo>
                  <a:lnTo>
                    <a:pt x="25" y="356"/>
                  </a:lnTo>
                  <a:lnTo>
                    <a:pt x="27" y="362"/>
                  </a:lnTo>
                  <a:lnTo>
                    <a:pt x="28" y="367"/>
                  </a:lnTo>
                  <a:lnTo>
                    <a:pt x="31" y="373"/>
                  </a:lnTo>
                  <a:lnTo>
                    <a:pt x="37" y="377"/>
                  </a:lnTo>
                  <a:lnTo>
                    <a:pt x="45" y="382"/>
                  </a:lnTo>
                  <a:lnTo>
                    <a:pt x="55" y="387"/>
                  </a:lnTo>
                  <a:lnTo>
                    <a:pt x="67" y="390"/>
                  </a:lnTo>
                  <a:lnTo>
                    <a:pt x="80" y="395"/>
                  </a:lnTo>
                  <a:lnTo>
                    <a:pt x="96" y="398"/>
                  </a:lnTo>
                  <a:lnTo>
                    <a:pt x="112" y="402"/>
                  </a:lnTo>
                  <a:lnTo>
                    <a:pt x="130" y="404"/>
                  </a:lnTo>
                  <a:lnTo>
                    <a:pt x="149" y="407"/>
                  </a:lnTo>
                  <a:lnTo>
                    <a:pt x="169" y="408"/>
                  </a:lnTo>
                  <a:lnTo>
                    <a:pt x="191" y="411"/>
                  </a:lnTo>
                  <a:lnTo>
                    <a:pt x="213" y="412"/>
                  </a:lnTo>
                  <a:lnTo>
                    <a:pt x="236" y="413"/>
                  </a:lnTo>
                  <a:lnTo>
                    <a:pt x="260" y="413"/>
                  </a:lnTo>
                  <a:lnTo>
                    <a:pt x="285" y="413"/>
                  </a:lnTo>
                  <a:lnTo>
                    <a:pt x="308" y="412"/>
                  </a:lnTo>
                  <a:lnTo>
                    <a:pt x="329" y="411"/>
                  </a:lnTo>
                  <a:lnTo>
                    <a:pt x="351" y="408"/>
                  </a:lnTo>
                  <a:lnTo>
                    <a:pt x="372" y="407"/>
                  </a:lnTo>
                  <a:lnTo>
                    <a:pt x="390" y="404"/>
                  </a:lnTo>
                  <a:lnTo>
                    <a:pt x="409" y="402"/>
                  </a:lnTo>
                  <a:lnTo>
                    <a:pt x="426" y="398"/>
                  </a:lnTo>
                  <a:lnTo>
                    <a:pt x="441" y="395"/>
                  </a:lnTo>
                  <a:lnTo>
                    <a:pt x="454" y="390"/>
                  </a:lnTo>
                  <a:lnTo>
                    <a:pt x="465" y="387"/>
                  </a:lnTo>
                  <a:lnTo>
                    <a:pt x="476" y="382"/>
                  </a:lnTo>
                  <a:lnTo>
                    <a:pt x="484" y="377"/>
                  </a:lnTo>
                  <a:lnTo>
                    <a:pt x="489" y="373"/>
                  </a:lnTo>
                  <a:lnTo>
                    <a:pt x="493" y="367"/>
                  </a:lnTo>
                  <a:lnTo>
                    <a:pt x="494" y="362"/>
                  </a:lnTo>
                  <a:lnTo>
                    <a:pt x="494" y="354"/>
                  </a:lnTo>
                  <a:lnTo>
                    <a:pt x="493" y="346"/>
                  </a:lnTo>
                  <a:lnTo>
                    <a:pt x="488" y="338"/>
                  </a:lnTo>
                  <a:lnTo>
                    <a:pt x="478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1" name="Freeform 11"/>
            <p:cNvSpPr>
              <a:spLocks noChangeAspect="1"/>
            </p:cNvSpPr>
            <p:nvPr/>
          </p:nvSpPr>
          <p:spPr bwMode="auto">
            <a:xfrm>
              <a:off x="4228" y="2817"/>
              <a:ext cx="247" cy="193"/>
            </a:xfrm>
            <a:custGeom>
              <a:avLst/>
              <a:gdLst>
                <a:gd name="T0" fmla="*/ 228 w 494"/>
                <a:gd name="T1" fmla="*/ 156 h 386"/>
                <a:gd name="T2" fmla="*/ 231 w 494"/>
                <a:gd name="T3" fmla="*/ 150 h 386"/>
                <a:gd name="T4" fmla="*/ 230 w 494"/>
                <a:gd name="T5" fmla="*/ 144 h 386"/>
                <a:gd name="T6" fmla="*/ 227 w 494"/>
                <a:gd name="T7" fmla="*/ 140 h 386"/>
                <a:gd name="T8" fmla="*/ 229 w 494"/>
                <a:gd name="T9" fmla="*/ 133 h 386"/>
                <a:gd name="T10" fmla="*/ 238 w 494"/>
                <a:gd name="T11" fmla="*/ 120 h 386"/>
                <a:gd name="T12" fmla="*/ 244 w 494"/>
                <a:gd name="T13" fmla="*/ 107 h 386"/>
                <a:gd name="T14" fmla="*/ 247 w 494"/>
                <a:gd name="T15" fmla="*/ 94 h 386"/>
                <a:gd name="T16" fmla="*/ 247 w 494"/>
                <a:gd name="T17" fmla="*/ 78 h 386"/>
                <a:gd name="T18" fmla="*/ 242 w 494"/>
                <a:gd name="T19" fmla="*/ 60 h 386"/>
                <a:gd name="T20" fmla="*/ 232 w 494"/>
                <a:gd name="T21" fmla="*/ 45 h 386"/>
                <a:gd name="T22" fmla="*/ 219 w 494"/>
                <a:gd name="T23" fmla="*/ 31 h 386"/>
                <a:gd name="T24" fmla="*/ 203 w 494"/>
                <a:gd name="T25" fmla="*/ 19 h 386"/>
                <a:gd name="T26" fmla="*/ 183 w 494"/>
                <a:gd name="T27" fmla="*/ 10 h 386"/>
                <a:gd name="T28" fmla="*/ 161 w 494"/>
                <a:gd name="T29" fmla="*/ 3 h 386"/>
                <a:gd name="T30" fmla="*/ 137 w 494"/>
                <a:gd name="T31" fmla="*/ 1 h 386"/>
                <a:gd name="T32" fmla="*/ 112 w 494"/>
                <a:gd name="T33" fmla="*/ 1 h 386"/>
                <a:gd name="T34" fmla="*/ 87 w 494"/>
                <a:gd name="T35" fmla="*/ 5 h 386"/>
                <a:gd name="T36" fmla="*/ 65 w 494"/>
                <a:gd name="T37" fmla="*/ 11 h 386"/>
                <a:gd name="T38" fmla="*/ 45 w 494"/>
                <a:gd name="T39" fmla="*/ 21 h 386"/>
                <a:gd name="T40" fmla="*/ 29 w 494"/>
                <a:gd name="T41" fmla="*/ 33 h 386"/>
                <a:gd name="T42" fmla="*/ 15 w 494"/>
                <a:gd name="T43" fmla="*/ 47 h 386"/>
                <a:gd name="T44" fmla="*/ 6 w 494"/>
                <a:gd name="T45" fmla="*/ 62 h 386"/>
                <a:gd name="T46" fmla="*/ 1 w 494"/>
                <a:gd name="T47" fmla="*/ 79 h 386"/>
                <a:gd name="T48" fmla="*/ 1 w 494"/>
                <a:gd name="T49" fmla="*/ 95 h 386"/>
                <a:gd name="T50" fmla="*/ 4 w 494"/>
                <a:gd name="T51" fmla="*/ 108 h 386"/>
                <a:gd name="T52" fmla="*/ 10 w 494"/>
                <a:gd name="T53" fmla="*/ 120 h 386"/>
                <a:gd name="T54" fmla="*/ 18 w 494"/>
                <a:gd name="T55" fmla="*/ 132 h 386"/>
                <a:gd name="T56" fmla="*/ 19 w 494"/>
                <a:gd name="T57" fmla="*/ 140 h 386"/>
                <a:gd name="T58" fmla="*/ 13 w 494"/>
                <a:gd name="T59" fmla="*/ 145 h 386"/>
                <a:gd name="T60" fmla="*/ 13 w 494"/>
                <a:gd name="T61" fmla="*/ 150 h 386"/>
                <a:gd name="T62" fmla="*/ 15 w 494"/>
                <a:gd name="T63" fmla="*/ 157 h 386"/>
                <a:gd name="T64" fmla="*/ 16 w 494"/>
                <a:gd name="T65" fmla="*/ 162 h 386"/>
                <a:gd name="T66" fmla="*/ 13 w 494"/>
                <a:gd name="T67" fmla="*/ 167 h 386"/>
                <a:gd name="T68" fmla="*/ 14 w 494"/>
                <a:gd name="T69" fmla="*/ 172 h 386"/>
                <a:gd name="T70" fmla="*/ 18 w 494"/>
                <a:gd name="T71" fmla="*/ 177 h 386"/>
                <a:gd name="T72" fmla="*/ 26 w 494"/>
                <a:gd name="T73" fmla="*/ 181 h 386"/>
                <a:gd name="T74" fmla="*/ 38 w 494"/>
                <a:gd name="T75" fmla="*/ 185 h 386"/>
                <a:gd name="T76" fmla="*/ 53 w 494"/>
                <a:gd name="T77" fmla="*/ 188 h 386"/>
                <a:gd name="T78" fmla="*/ 70 w 494"/>
                <a:gd name="T79" fmla="*/ 191 h 386"/>
                <a:gd name="T80" fmla="*/ 90 w 494"/>
                <a:gd name="T81" fmla="*/ 192 h 386"/>
                <a:gd name="T82" fmla="*/ 112 w 494"/>
                <a:gd name="T83" fmla="*/ 193 h 386"/>
                <a:gd name="T84" fmla="*/ 133 w 494"/>
                <a:gd name="T85" fmla="*/ 193 h 386"/>
                <a:gd name="T86" fmla="*/ 155 w 494"/>
                <a:gd name="T87" fmla="*/ 192 h 386"/>
                <a:gd name="T88" fmla="*/ 174 w 494"/>
                <a:gd name="T89" fmla="*/ 191 h 386"/>
                <a:gd name="T90" fmla="*/ 192 w 494"/>
                <a:gd name="T91" fmla="*/ 188 h 386"/>
                <a:gd name="T92" fmla="*/ 207 w 494"/>
                <a:gd name="T93" fmla="*/ 185 h 386"/>
                <a:gd name="T94" fmla="*/ 218 w 494"/>
                <a:gd name="T95" fmla="*/ 181 h 386"/>
                <a:gd name="T96" fmla="*/ 226 w 494"/>
                <a:gd name="T97" fmla="*/ 177 h 386"/>
                <a:gd name="T98" fmla="*/ 231 w 494"/>
                <a:gd name="T99" fmla="*/ 172 h 386"/>
                <a:gd name="T100" fmla="*/ 231 w 494"/>
                <a:gd name="T101" fmla="*/ 167 h 386"/>
                <a:gd name="T102" fmla="*/ 228 w 494"/>
                <a:gd name="T103" fmla="*/ 162 h 3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4"/>
                <a:gd name="T157" fmla="*/ 0 h 386"/>
                <a:gd name="T158" fmla="*/ 494 w 494"/>
                <a:gd name="T159" fmla="*/ 386 h 3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4" h="386">
                  <a:moveTo>
                    <a:pt x="445" y="317"/>
                  </a:moveTo>
                  <a:lnTo>
                    <a:pt x="455" y="311"/>
                  </a:lnTo>
                  <a:lnTo>
                    <a:pt x="460" y="306"/>
                  </a:lnTo>
                  <a:lnTo>
                    <a:pt x="461" y="300"/>
                  </a:lnTo>
                  <a:lnTo>
                    <a:pt x="461" y="293"/>
                  </a:lnTo>
                  <a:lnTo>
                    <a:pt x="460" y="288"/>
                  </a:lnTo>
                  <a:lnTo>
                    <a:pt x="458" y="285"/>
                  </a:lnTo>
                  <a:lnTo>
                    <a:pt x="453" y="280"/>
                  </a:lnTo>
                  <a:lnTo>
                    <a:pt x="447" y="277"/>
                  </a:lnTo>
                  <a:lnTo>
                    <a:pt x="458" y="265"/>
                  </a:lnTo>
                  <a:lnTo>
                    <a:pt x="467" y="254"/>
                  </a:lnTo>
                  <a:lnTo>
                    <a:pt x="475" y="241"/>
                  </a:lnTo>
                  <a:lnTo>
                    <a:pt x="482" y="228"/>
                  </a:lnTo>
                  <a:lnTo>
                    <a:pt x="487" y="215"/>
                  </a:lnTo>
                  <a:lnTo>
                    <a:pt x="491" y="201"/>
                  </a:lnTo>
                  <a:lnTo>
                    <a:pt x="493" y="187"/>
                  </a:lnTo>
                  <a:lnTo>
                    <a:pt x="494" y="173"/>
                  </a:lnTo>
                  <a:lnTo>
                    <a:pt x="493" y="155"/>
                  </a:lnTo>
                  <a:lnTo>
                    <a:pt x="490" y="138"/>
                  </a:lnTo>
                  <a:lnTo>
                    <a:pt x="483" y="121"/>
                  </a:lnTo>
                  <a:lnTo>
                    <a:pt x="475" y="105"/>
                  </a:lnTo>
                  <a:lnTo>
                    <a:pt x="464" y="90"/>
                  </a:lnTo>
                  <a:lnTo>
                    <a:pt x="452" y="75"/>
                  </a:lnTo>
                  <a:lnTo>
                    <a:pt x="438" y="63"/>
                  </a:lnTo>
                  <a:lnTo>
                    <a:pt x="422" y="50"/>
                  </a:lnTo>
                  <a:lnTo>
                    <a:pt x="405" y="38"/>
                  </a:lnTo>
                  <a:lnTo>
                    <a:pt x="386" y="29"/>
                  </a:lnTo>
                  <a:lnTo>
                    <a:pt x="365" y="20"/>
                  </a:lnTo>
                  <a:lnTo>
                    <a:pt x="344" y="13"/>
                  </a:lnTo>
                  <a:lnTo>
                    <a:pt x="322" y="7"/>
                  </a:lnTo>
                  <a:lnTo>
                    <a:pt x="297" y="4"/>
                  </a:lnTo>
                  <a:lnTo>
                    <a:pt x="273" y="2"/>
                  </a:lnTo>
                  <a:lnTo>
                    <a:pt x="248" y="0"/>
                  </a:lnTo>
                  <a:lnTo>
                    <a:pt x="223" y="2"/>
                  </a:lnTo>
                  <a:lnTo>
                    <a:pt x="198" y="4"/>
                  </a:lnTo>
                  <a:lnTo>
                    <a:pt x="174" y="9"/>
                  </a:lnTo>
                  <a:lnTo>
                    <a:pt x="151" y="14"/>
                  </a:lnTo>
                  <a:lnTo>
                    <a:pt x="129" y="22"/>
                  </a:lnTo>
                  <a:lnTo>
                    <a:pt x="110" y="32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7" y="65"/>
                  </a:lnTo>
                  <a:lnTo>
                    <a:pt x="43" y="79"/>
                  </a:lnTo>
                  <a:lnTo>
                    <a:pt x="30" y="93"/>
                  </a:lnTo>
                  <a:lnTo>
                    <a:pt x="20" y="108"/>
                  </a:lnTo>
                  <a:lnTo>
                    <a:pt x="12" y="124"/>
                  </a:lnTo>
                  <a:lnTo>
                    <a:pt x="5" y="141"/>
                  </a:lnTo>
                  <a:lnTo>
                    <a:pt x="2" y="158"/>
                  </a:lnTo>
                  <a:lnTo>
                    <a:pt x="0" y="176"/>
                  </a:lnTo>
                  <a:lnTo>
                    <a:pt x="2" y="189"/>
                  </a:lnTo>
                  <a:lnTo>
                    <a:pt x="4" y="202"/>
                  </a:lnTo>
                  <a:lnTo>
                    <a:pt x="7" y="216"/>
                  </a:lnTo>
                  <a:lnTo>
                    <a:pt x="13" y="228"/>
                  </a:lnTo>
                  <a:lnTo>
                    <a:pt x="19" y="240"/>
                  </a:lnTo>
                  <a:lnTo>
                    <a:pt x="27" y="253"/>
                  </a:lnTo>
                  <a:lnTo>
                    <a:pt x="35" y="263"/>
                  </a:lnTo>
                  <a:lnTo>
                    <a:pt x="45" y="275"/>
                  </a:lnTo>
                  <a:lnTo>
                    <a:pt x="37" y="279"/>
                  </a:lnTo>
                  <a:lnTo>
                    <a:pt x="30" y="284"/>
                  </a:lnTo>
                  <a:lnTo>
                    <a:pt x="26" y="290"/>
                  </a:lnTo>
                  <a:lnTo>
                    <a:pt x="25" y="294"/>
                  </a:lnTo>
                  <a:lnTo>
                    <a:pt x="25" y="300"/>
                  </a:lnTo>
                  <a:lnTo>
                    <a:pt x="26" y="307"/>
                  </a:lnTo>
                  <a:lnTo>
                    <a:pt x="30" y="313"/>
                  </a:lnTo>
                  <a:lnTo>
                    <a:pt x="41" y="318"/>
                  </a:lnTo>
                  <a:lnTo>
                    <a:pt x="32" y="323"/>
                  </a:lnTo>
                  <a:lnTo>
                    <a:pt x="27" y="329"/>
                  </a:lnTo>
                  <a:lnTo>
                    <a:pt x="26" y="333"/>
                  </a:lnTo>
                  <a:lnTo>
                    <a:pt x="26" y="339"/>
                  </a:lnTo>
                  <a:lnTo>
                    <a:pt x="27" y="344"/>
                  </a:lnTo>
                  <a:lnTo>
                    <a:pt x="30" y="348"/>
                  </a:lnTo>
                  <a:lnTo>
                    <a:pt x="36" y="353"/>
                  </a:lnTo>
                  <a:lnTo>
                    <a:pt x="43" y="357"/>
                  </a:lnTo>
                  <a:lnTo>
                    <a:pt x="52" y="362"/>
                  </a:lnTo>
                  <a:lnTo>
                    <a:pt x="63" y="366"/>
                  </a:lnTo>
                  <a:lnTo>
                    <a:pt x="75" y="369"/>
                  </a:lnTo>
                  <a:lnTo>
                    <a:pt x="90" y="372"/>
                  </a:lnTo>
                  <a:lnTo>
                    <a:pt x="105" y="376"/>
                  </a:lnTo>
                  <a:lnTo>
                    <a:pt x="122" y="378"/>
                  </a:lnTo>
                  <a:lnTo>
                    <a:pt x="140" y="381"/>
                  </a:lnTo>
                  <a:lnTo>
                    <a:pt x="159" y="383"/>
                  </a:lnTo>
                  <a:lnTo>
                    <a:pt x="179" y="384"/>
                  </a:lnTo>
                  <a:lnTo>
                    <a:pt x="201" y="385"/>
                  </a:lnTo>
                  <a:lnTo>
                    <a:pt x="223" y="386"/>
                  </a:lnTo>
                  <a:lnTo>
                    <a:pt x="245" y="386"/>
                  </a:lnTo>
                  <a:lnTo>
                    <a:pt x="266" y="386"/>
                  </a:lnTo>
                  <a:lnTo>
                    <a:pt x="288" y="385"/>
                  </a:lnTo>
                  <a:lnTo>
                    <a:pt x="309" y="384"/>
                  </a:lnTo>
                  <a:lnTo>
                    <a:pt x="329" y="383"/>
                  </a:lnTo>
                  <a:lnTo>
                    <a:pt x="348" y="381"/>
                  </a:lnTo>
                  <a:lnTo>
                    <a:pt x="367" y="378"/>
                  </a:lnTo>
                  <a:lnTo>
                    <a:pt x="383" y="376"/>
                  </a:lnTo>
                  <a:lnTo>
                    <a:pt x="399" y="372"/>
                  </a:lnTo>
                  <a:lnTo>
                    <a:pt x="413" y="369"/>
                  </a:lnTo>
                  <a:lnTo>
                    <a:pt x="425" y="366"/>
                  </a:lnTo>
                  <a:lnTo>
                    <a:pt x="436" y="362"/>
                  </a:lnTo>
                  <a:lnTo>
                    <a:pt x="445" y="357"/>
                  </a:lnTo>
                  <a:lnTo>
                    <a:pt x="452" y="353"/>
                  </a:lnTo>
                  <a:lnTo>
                    <a:pt x="458" y="348"/>
                  </a:lnTo>
                  <a:lnTo>
                    <a:pt x="461" y="344"/>
                  </a:lnTo>
                  <a:lnTo>
                    <a:pt x="462" y="339"/>
                  </a:lnTo>
                  <a:lnTo>
                    <a:pt x="462" y="333"/>
                  </a:lnTo>
                  <a:lnTo>
                    <a:pt x="460" y="328"/>
                  </a:lnTo>
                  <a:lnTo>
                    <a:pt x="455" y="323"/>
                  </a:lnTo>
                  <a:lnTo>
                    <a:pt x="445" y="31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2" name="Freeform 12"/>
            <p:cNvSpPr>
              <a:spLocks noChangeAspect="1"/>
            </p:cNvSpPr>
            <p:nvPr/>
          </p:nvSpPr>
          <p:spPr bwMode="auto">
            <a:xfrm>
              <a:off x="4228" y="2817"/>
              <a:ext cx="247" cy="193"/>
            </a:xfrm>
            <a:custGeom>
              <a:avLst/>
              <a:gdLst>
                <a:gd name="T0" fmla="*/ 228 w 494"/>
                <a:gd name="T1" fmla="*/ 156 h 386"/>
                <a:gd name="T2" fmla="*/ 231 w 494"/>
                <a:gd name="T3" fmla="*/ 150 h 386"/>
                <a:gd name="T4" fmla="*/ 230 w 494"/>
                <a:gd name="T5" fmla="*/ 144 h 386"/>
                <a:gd name="T6" fmla="*/ 227 w 494"/>
                <a:gd name="T7" fmla="*/ 140 h 386"/>
                <a:gd name="T8" fmla="*/ 229 w 494"/>
                <a:gd name="T9" fmla="*/ 133 h 386"/>
                <a:gd name="T10" fmla="*/ 238 w 494"/>
                <a:gd name="T11" fmla="*/ 120 h 386"/>
                <a:gd name="T12" fmla="*/ 244 w 494"/>
                <a:gd name="T13" fmla="*/ 107 h 386"/>
                <a:gd name="T14" fmla="*/ 247 w 494"/>
                <a:gd name="T15" fmla="*/ 94 h 386"/>
                <a:gd name="T16" fmla="*/ 247 w 494"/>
                <a:gd name="T17" fmla="*/ 78 h 386"/>
                <a:gd name="T18" fmla="*/ 242 w 494"/>
                <a:gd name="T19" fmla="*/ 60 h 386"/>
                <a:gd name="T20" fmla="*/ 232 w 494"/>
                <a:gd name="T21" fmla="*/ 45 h 386"/>
                <a:gd name="T22" fmla="*/ 219 w 494"/>
                <a:gd name="T23" fmla="*/ 31 h 386"/>
                <a:gd name="T24" fmla="*/ 203 w 494"/>
                <a:gd name="T25" fmla="*/ 19 h 386"/>
                <a:gd name="T26" fmla="*/ 183 w 494"/>
                <a:gd name="T27" fmla="*/ 10 h 386"/>
                <a:gd name="T28" fmla="*/ 161 w 494"/>
                <a:gd name="T29" fmla="*/ 3 h 386"/>
                <a:gd name="T30" fmla="*/ 137 w 494"/>
                <a:gd name="T31" fmla="*/ 1 h 386"/>
                <a:gd name="T32" fmla="*/ 112 w 494"/>
                <a:gd name="T33" fmla="*/ 1 h 386"/>
                <a:gd name="T34" fmla="*/ 87 w 494"/>
                <a:gd name="T35" fmla="*/ 5 h 386"/>
                <a:gd name="T36" fmla="*/ 65 w 494"/>
                <a:gd name="T37" fmla="*/ 11 h 386"/>
                <a:gd name="T38" fmla="*/ 45 w 494"/>
                <a:gd name="T39" fmla="*/ 21 h 386"/>
                <a:gd name="T40" fmla="*/ 29 w 494"/>
                <a:gd name="T41" fmla="*/ 33 h 386"/>
                <a:gd name="T42" fmla="*/ 15 w 494"/>
                <a:gd name="T43" fmla="*/ 47 h 386"/>
                <a:gd name="T44" fmla="*/ 6 w 494"/>
                <a:gd name="T45" fmla="*/ 62 h 386"/>
                <a:gd name="T46" fmla="*/ 1 w 494"/>
                <a:gd name="T47" fmla="*/ 79 h 386"/>
                <a:gd name="T48" fmla="*/ 1 w 494"/>
                <a:gd name="T49" fmla="*/ 95 h 386"/>
                <a:gd name="T50" fmla="*/ 4 w 494"/>
                <a:gd name="T51" fmla="*/ 108 h 386"/>
                <a:gd name="T52" fmla="*/ 10 w 494"/>
                <a:gd name="T53" fmla="*/ 120 h 386"/>
                <a:gd name="T54" fmla="*/ 18 w 494"/>
                <a:gd name="T55" fmla="*/ 132 h 386"/>
                <a:gd name="T56" fmla="*/ 19 w 494"/>
                <a:gd name="T57" fmla="*/ 140 h 386"/>
                <a:gd name="T58" fmla="*/ 13 w 494"/>
                <a:gd name="T59" fmla="*/ 145 h 386"/>
                <a:gd name="T60" fmla="*/ 13 w 494"/>
                <a:gd name="T61" fmla="*/ 150 h 386"/>
                <a:gd name="T62" fmla="*/ 15 w 494"/>
                <a:gd name="T63" fmla="*/ 157 h 386"/>
                <a:gd name="T64" fmla="*/ 16 w 494"/>
                <a:gd name="T65" fmla="*/ 162 h 386"/>
                <a:gd name="T66" fmla="*/ 13 w 494"/>
                <a:gd name="T67" fmla="*/ 167 h 386"/>
                <a:gd name="T68" fmla="*/ 14 w 494"/>
                <a:gd name="T69" fmla="*/ 172 h 386"/>
                <a:gd name="T70" fmla="*/ 18 w 494"/>
                <a:gd name="T71" fmla="*/ 177 h 386"/>
                <a:gd name="T72" fmla="*/ 26 w 494"/>
                <a:gd name="T73" fmla="*/ 181 h 386"/>
                <a:gd name="T74" fmla="*/ 38 w 494"/>
                <a:gd name="T75" fmla="*/ 185 h 386"/>
                <a:gd name="T76" fmla="*/ 53 w 494"/>
                <a:gd name="T77" fmla="*/ 188 h 386"/>
                <a:gd name="T78" fmla="*/ 70 w 494"/>
                <a:gd name="T79" fmla="*/ 191 h 386"/>
                <a:gd name="T80" fmla="*/ 90 w 494"/>
                <a:gd name="T81" fmla="*/ 192 h 386"/>
                <a:gd name="T82" fmla="*/ 112 w 494"/>
                <a:gd name="T83" fmla="*/ 193 h 386"/>
                <a:gd name="T84" fmla="*/ 133 w 494"/>
                <a:gd name="T85" fmla="*/ 193 h 386"/>
                <a:gd name="T86" fmla="*/ 155 w 494"/>
                <a:gd name="T87" fmla="*/ 192 h 386"/>
                <a:gd name="T88" fmla="*/ 174 w 494"/>
                <a:gd name="T89" fmla="*/ 191 h 386"/>
                <a:gd name="T90" fmla="*/ 192 w 494"/>
                <a:gd name="T91" fmla="*/ 188 h 386"/>
                <a:gd name="T92" fmla="*/ 207 w 494"/>
                <a:gd name="T93" fmla="*/ 185 h 386"/>
                <a:gd name="T94" fmla="*/ 218 w 494"/>
                <a:gd name="T95" fmla="*/ 181 h 386"/>
                <a:gd name="T96" fmla="*/ 226 w 494"/>
                <a:gd name="T97" fmla="*/ 177 h 386"/>
                <a:gd name="T98" fmla="*/ 231 w 494"/>
                <a:gd name="T99" fmla="*/ 172 h 386"/>
                <a:gd name="T100" fmla="*/ 231 w 494"/>
                <a:gd name="T101" fmla="*/ 167 h 386"/>
                <a:gd name="T102" fmla="*/ 228 w 494"/>
                <a:gd name="T103" fmla="*/ 162 h 3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4"/>
                <a:gd name="T157" fmla="*/ 0 h 386"/>
                <a:gd name="T158" fmla="*/ 494 w 494"/>
                <a:gd name="T159" fmla="*/ 386 h 3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4" h="386">
                  <a:moveTo>
                    <a:pt x="445" y="317"/>
                  </a:moveTo>
                  <a:lnTo>
                    <a:pt x="455" y="311"/>
                  </a:lnTo>
                  <a:lnTo>
                    <a:pt x="460" y="306"/>
                  </a:lnTo>
                  <a:lnTo>
                    <a:pt x="461" y="300"/>
                  </a:lnTo>
                  <a:lnTo>
                    <a:pt x="461" y="293"/>
                  </a:lnTo>
                  <a:lnTo>
                    <a:pt x="460" y="288"/>
                  </a:lnTo>
                  <a:lnTo>
                    <a:pt x="458" y="285"/>
                  </a:lnTo>
                  <a:lnTo>
                    <a:pt x="453" y="280"/>
                  </a:lnTo>
                  <a:lnTo>
                    <a:pt x="447" y="277"/>
                  </a:lnTo>
                  <a:lnTo>
                    <a:pt x="458" y="265"/>
                  </a:lnTo>
                  <a:lnTo>
                    <a:pt x="467" y="254"/>
                  </a:lnTo>
                  <a:lnTo>
                    <a:pt x="475" y="241"/>
                  </a:lnTo>
                  <a:lnTo>
                    <a:pt x="482" y="228"/>
                  </a:lnTo>
                  <a:lnTo>
                    <a:pt x="487" y="215"/>
                  </a:lnTo>
                  <a:lnTo>
                    <a:pt x="491" y="201"/>
                  </a:lnTo>
                  <a:lnTo>
                    <a:pt x="493" y="187"/>
                  </a:lnTo>
                  <a:lnTo>
                    <a:pt x="494" y="173"/>
                  </a:lnTo>
                  <a:lnTo>
                    <a:pt x="493" y="155"/>
                  </a:lnTo>
                  <a:lnTo>
                    <a:pt x="490" y="138"/>
                  </a:lnTo>
                  <a:lnTo>
                    <a:pt x="483" y="121"/>
                  </a:lnTo>
                  <a:lnTo>
                    <a:pt x="475" y="105"/>
                  </a:lnTo>
                  <a:lnTo>
                    <a:pt x="464" y="90"/>
                  </a:lnTo>
                  <a:lnTo>
                    <a:pt x="452" y="75"/>
                  </a:lnTo>
                  <a:lnTo>
                    <a:pt x="438" y="63"/>
                  </a:lnTo>
                  <a:lnTo>
                    <a:pt x="422" y="50"/>
                  </a:lnTo>
                  <a:lnTo>
                    <a:pt x="405" y="38"/>
                  </a:lnTo>
                  <a:lnTo>
                    <a:pt x="386" y="29"/>
                  </a:lnTo>
                  <a:lnTo>
                    <a:pt x="365" y="20"/>
                  </a:lnTo>
                  <a:lnTo>
                    <a:pt x="344" y="13"/>
                  </a:lnTo>
                  <a:lnTo>
                    <a:pt x="322" y="7"/>
                  </a:lnTo>
                  <a:lnTo>
                    <a:pt x="297" y="4"/>
                  </a:lnTo>
                  <a:lnTo>
                    <a:pt x="273" y="2"/>
                  </a:lnTo>
                  <a:lnTo>
                    <a:pt x="248" y="0"/>
                  </a:lnTo>
                  <a:lnTo>
                    <a:pt x="223" y="2"/>
                  </a:lnTo>
                  <a:lnTo>
                    <a:pt x="198" y="4"/>
                  </a:lnTo>
                  <a:lnTo>
                    <a:pt x="174" y="9"/>
                  </a:lnTo>
                  <a:lnTo>
                    <a:pt x="151" y="14"/>
                  </a:lnTo>
                  <a:lnTo>
                    <a:pt x="129" y="22"/>
                  </a:lnTo>
                  <a:lnTo>
                    <a:pt x="110" y="32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7" y="65"/>
                  </a:lnTo>
                  <a:lnTo>
                    <a:pt x="43" y="79"/>
                  </a:lnTo>
                  <a:lnTo>
                    <a:pt x="30" y="93"/>
                  </a:lnTo>
                  <a:lnTo>
                    <a:pt x="20" y="108"/>
                  </a:lnTo>
                  <a:lnTo>
                    <a:pt x="12" y="124"/>
                  </a:lnTo>
                  <a:lnTo>
                    <a:pt x="5" y="141"/>
                  </a:lnTo>
                  <a:lnTo>
                    <a:pt x="2" y="158"/>
                  </a:lnTo>
                  <a:lnTo>
                    <a:pt x="0" y="176"/>
                  </a:lnTo>
                  <a:lnTo>
                    <a:pt x="2" y="189"/>
                  </a:lnTo>
                  <a:lnTo>
                    <a:pt x="4" y="202"/>
                  </a:lnTo>
                  <a:lnTo>
                    <a:pt x="7" y="216"/>
                  </a:lnTo>
                  <a:lnTo>
                    <a:pt x="13" y="228"/>
                  </a:lnTo>
                  <a:lnTo>
                    <a:pt x="19" y="240"/>
                  </a:lnTo>
                  <a:lnTo>
                    <a:pt x="27" y="253"/>
                  </a:lnTo>
                  <a:lnTo>
                    <a:pt x="35" y="263"/>
                  </a:lnTo>
                  <a:lnTo>
                    <a:pt x="45" y="275"/>
                  </a:lnTo>
                  <a:lnTo>
                    <a:pt x="37" y="279"/>
                  </a:lnTo>
                  <a:lnTo>
                    <a:pt x="30" y="284"/>
                  </a:lnTo>
                  <a:lnTo>
                    <a:pt x="26" y="290"/>
                  </a:lnTo>
                  <a:lnTo>
                    <a:pt x="25" y="294"/>
                  </a:lnTo>
                  <a:lnTo>
                    <a:pt x="25" y="300"/>
                  </a:lnTo>
                  <a:lnTo>
                    <a:pt x="26" y="307"/>
                  </a:lnTo>
                  <a:lnTo>
                    <a:pt x="30" y="313"/>
                  </a:lnTo>
                  <a:lnTo>
                    <a:pt x="41" y="318"/>
                  </a:lnTo>
                  <a:lnTo>
                    <a:pt x="32" y="323"/>
                  </a:lnTo>
                  <a:lnTo>
                    <a:pt x="27" y="329"/>
                  </a:lnTo>
                  <a:lnTo>
                    <a:pt x="26" y="333"/>
                  </a:lnTo>
                  <a:lnTo>
                    <a:pt x="26" y="339"/>
                  </a:lnTo>
                  <a:lnTo>
                    <a:pt x="27" y="344"/>
                  </a:lnTo>
                  <a:lnTo>
                    <a:pt x="30" y="348"/>
                  </a:lnTo>
                  <a:lnTo>
                    <a:pt x="36" y="353"/>
                  </a:lnTo>
                  <a:lnTo>
                    <a:pt x="43" y="357"/>
                  </a:lnTo>
                  <a:lnTo>
                    <a:pt x="52" y="362"/>
                  </a:lnTo>
                  <a:lnTo>
                    <a:pt x="63" y="366"/>
                  </a:lnTo>
                  <a:lnTo>
                    <a:pt x="75" y="369"/>
                  </a:lnTo>
                  <a:lnTo>
                    <a:pt x="90" y="372"/>
                  </a:lnTo>
                  <a:lnTo>
                    <a:pt x="105" y="376"/>
                  </a:lnTo>
                  <a:lnTo>
                    <a:pt x="122" y="378"/>
                  </a:lnTo>
                  <a:lnTo>
                    <a:pt x="140" y="381"/>
                  </a:lnTo>
                  <a:lnTo>
                    <a:pt x="159" y="383"/>
                  </a:lnTo>
                  <a:lnTo>
                    <a:pt x="179" y="384"/>
                  </a:lnTo>
                  <a:lnTo>
                    <a:pt x="201" y="385"/>
                  </a:lnTo>
                  <a:lnTo>
                    <a:pt x="223" y="386"/>
                  </a:lnTo>
                  <a:lnTo>
                    <a:pt x="245" y="386"/>
                  </a:lnTo>
                  <a:lnTo>
                    <a:pt x="266" y="386"/>
                  </a:lnTo>
                  <a:lnTo>
                    <a:pt x="288" y="385"/>
                  </a:lnTo>
                  <a:lnTo>
                    <a:pt x="309" y="384"/>
                  </a:lnTo>
                  <a:lnTo>
                    <a:pt x="329" y="383"/>
                  </a:lnTo>
                  <a:lnTo>
                    <a:pt x="348" y="381"/>
                  </a:lnTo>
                  <a:lnTo>
                    <a:pt x="367" y="378"/>
                  </a:lnTo>
                  <a:lnTo>
                    <a:pt x="383" y="376"/>
                  </a:lnTo>
                  <a:lnTo>
                    <a:pt x="399" y="372"/>
                  </a:lnTo>
                  <a:lnTo>
                    <a:pt x="413" y="369"/>
                  </a:lnTo>
                  <a:lnTo>
                    <a:pt x="425" y="366"/>
                  </a:lnTo>
                  <a:lnTo>
                    <a:pt x="436" y="362"/>
                  </a:lnTo>
                  <a:lnTo>
                    <a:pt x="445" y="357"/>
                  </a:lnTo>
                  <a:lnTo>
                    <a:pt x="452" y="353"/>
                  </a:lnTo>
                  <a:lnTo>
                    <a:pt x="458" y="348"/>
                  </a:lnTo>
                  <a:lnTo>
                    <a:pt x="461" y="344"/>
                  </a:lnTo>
                  <a:lnTo>
                    <a:pt x="462" y="339"/>
                  </a:lnTo>
                  <a:lnTo>
                    <a:pt x="462" y="333"/>
                  </a:lnTo>
                  <a:lnTo>
                    <a:pt x="460" y="328"/>
                  </a:lnTo>
                  <a:lnTo>
                    <a:pt x="455" y="323"/>
                  </a:lnTo>
                  <a:lnTo>
                    <a:pt x="445" y="31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3" name="Freeform 13"/>
            <p:cNvSpPr>
              <a:spLocks noChangeAspect="1"/>
            </p:cNvSpPr>
            <p:nvPr/>
          </p:nvSpPr>
          <p:spPr bwMode="auto">
            <a:xfrm>
              <a:off x="4235" y="2819"/>
              <a:ext cx="236" cy="150"/>
            </a:xfrm>
            <a:custGeom>
              <a:avLst/>
              <a:gdLst>
                <a:gd name="T0" fmla="*/ 124 w 473"/>
                <a:gd name="T1" fmla="*/ 150 h 300"/>
                <a:gd name="T2" fmla="*/ 168 w 473"/>
                <a:gd name="T3" fmla="*/ 146 h 300"/>
                <a:gd name="T4" fmla="*/ 199 w 473"/>
                <a:gd name="T5" fmla="*/ 138 h 300"/>
                <a:gd name="T6" fmla="*/ 219 w 473"/>
                <a:gd name="T7" fmla="*/ 127 h 300"/>
                <a:gd name="T8" fmla="*/ 231 w 473"/>
                <a:gd name="T9" fmla="*/ 115 h 300"/>
                <a:gd name="T10" fmla="*/ 235 w 473"/>
                <a:gd name="T11" fmla="*/ 102 h 300"/>
                <a:gd name="T12" fmla="*/ 236 w 473"/>
                <a:gd name="T13" fmla="*/ 89 h 300"/>
                <a:gd name="T14" fmla="*/ 236 w 473"/>
                <a:gd name="T15" fmla="*/ 78 h 300"/>
                <a:gd name="T16" fmla="*/ 235 w 473"/>
                <a:gd name="T17" fmla="*/ 68 h 300"/>
                <a:gd name="T18" fmla="*/ 229 w 473"/>
                <a:gd name="T19" fmla="*/ 54 h 300"/>
                <a:gd name="T20" fmla="*/ 219 w 473"/>
                <a:gd name="T21" fmla="*/ 41 h 300"/>
                <a:gd name="T22" fmla="*/ 204 w 473"/>
                <a:gd name="T23" fmla="*/ 29 h 300"/>
                <a:gd name="T24" fmla="*/ 185 w 473"/>
                <a:gd name="T25" fmla="*/ 19 h 300"/>
                <a:gd name="T26" fmla="*/ 165 w 473"/>
                <a:gd name="T27" fmla="*/ 10 h 300"/>
                <a:gd name="T28" fmla="*/ 143 w 473"/>
                <a:gd name="T29" fmla="*/ 3 h 300"/>
                <a:gd name="T30" fmla="*/ 120 w 473"/>
                <a:gd name="T31" fmla="*/ 0 h 300"/>
                <a:gd name="T32" fmla="*/ 95 w 473"/>
                <a:gd name="T33" fmla="*/ 1 h 300"/>
                <a:gd name="T34" fmla="*/ 72 w 473"/>
                <a:gd name="T35" fmla="*/ 5 h 300"/>
                <a:gd name="T36" fmla="*/ 51 w 473"/>
                <a:gd name="T37" fmla="*/ 13 h 300"/>
                <a:gd name="T38" fmla="*/ 34 w 473"/>
                <a:gd name="T39" fmla="*/ 23 h 300"/>
                <a:gd name="T40" fmla="*/ 21 w 473"/>
                <a:gd name="T41" fmla="*/ 36 h 300"/>
                <a:gd name="T42" fmla="*/ 10 w 473"/>
                <a:gd name="T43" fmla="*/ 49 h 300"/>
                <a:gd name="T44" fmla="*/ 4 w 473"/>
                <a:gd name="T45" fmla="*/ 63 h 300"/>
                <a:gd name="T46" fmla="*/ 0 w 473"/>
                <a:gd name="T47" fmla="*/ 76 h 300"/>
                <a:gd name="T48" fmla="*/ 0 w 473"/>
                <a:gd name="T49" fmla="*/ 88 h 300"/>
                <a:gd name="T50" fmla="*/ 3 w 473"/>
                <a:gd name="T51" fmla="*/ 101 h 300"/>
                <a:gd name="T52" fmla="*/ 8 w 473"/>
                <a:gd name="T53" fmla="*/ 112 h 300"/>
                <a:gd name="T54" fmla="*/ 16 w 473"/>
                <a:gd name="T55" fmla="*/ 122 h 300"/>
                <a:gd name="T56" fmla="*/ 29 w 473"/>
                <a:gd name="T57" fmla="*/ 133 h 300"/>
                <a:gd name="T58" fmla="*/ 44 w 473"/>
                <a:gd name="T59" fmla="*/ 140 h 300"/>
                <a:gd name="T60" fmla="*/ 61 w 473"/>
                <a:gd name="T61" fmla="*/ 146 h 300"/>
                <a:gd name="T62" fmla="*/ 84 w 473"/>
                <a:gd name="T63" fmla="*/ 149 h 3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3"/>
                <a:gd name="T97" fmla="*/ 0 h 300"/>
                <a:gd name="T98" fmla="*/ 473 w 473"/>
                <a:gd name="T99" fmla="*/ 300 h 3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3" h="300">
                  <a:moveTo>
                    <a:pt x="192" y="300"/>
                  </a:moveTo>
                  <a:lnTo>
                    <a:pt x="248" y="300"/>
                  </a:lnTo>
                  <a:lnTo>
                    <a:pt x="296" y="296"/>
                  </a:lnTo>
                  <a:lnTo>
                    <a:pt x="336" y="291"/>
                  </a:lnTo>
                  <a:lnTo>
                    <a:pt x="371" y="285"/>
                  </a:lnTo>
                  <a:lnTo>
                    <a:pt x="398" y="275"/>
                  </a:lnTo>
                  <a:lnTo>
                    <a:pt x="422" y="266"/>
                  </a:lnTo>
                  <a:lnTo>
                    <a:pt x="439" y="255"/>
                  </a:lnTo>
                  <a:lnTo>
                    <a:pt x="451" y="242"/>
                  </a:lnTo>
                  <a:lnTo>
                    <a:pt x="462" y="230"/>
                  </a:lnTo>
                  <a:lnTo>
                    <a:pt x="468" y="217"/>
                  </a:lnTo>
                  <a:lnTo>
                    <a:pt x="471" y="204"/>
                  </a:lnTo>
                  <a:lnTo>
                    <a:pt x="473" y="191"/>
                  </a:lnTo>
                  <a:lnTo>
                    <a:pt x="473" y="179"/>
                  </a:lnTo>
                  <a:lnTo>
                    <a:pt x="473" y="167"/>
                  </a:lnTo>
                  <a:lnTo>
                    <a:pt x="472" y="157"/>
                  </a:lnTo>
                  <a:lnTo>
                    <a:pt x="472" y="147"/>
                  </a:lnTo>
                  <a:lnTo>
                    <a:pt x="471" y="135"/>
                  </a:lnTo>
                  <a:lnTo>
                    <a:pt x="466" y="122"/>
                  </a:lnTo>
                  <a:lnTo>
                    <a:pt x="459" y="109"/>
                  </a:lnTo>
                  <a:lnTo>
                    <a:pt x="449" y="97"/>
                  </a:lnTo>
                  <a:lnTo>
                    <a:pt x="438" y="83"/>
                  </a:lnTo>
                  <a:lnTo>
                    <a:pt x="424" y="71"/>
                  </a:lnTo>
                  <a:lnTo>
                    <a:pt x="408" y="59"/>
                  </a:lnTo>
                  <a:lnTo>
                    <a:pt x="390" y="47"/>
                  </a:lnTo>
                  <a:lnTo>
                    <a:pt x="371" y="37"/>
                  </a:lnTo>
                  <a:lnTo>
                    <a:pt x="351" y="28"/>
                  </a:lnTo>
                  <a:lnTo>
                    <a:pt x="331" y="20"/>
                  </a:lnTo>
                  <a:lnTo>
                    <a:pt x="309" y="13"/>
                  </a:lnTo>
                  <a:lnTo>
                    <a:pt x="286" y="7"/>
                  </a:lnTo>
                  <a:lnTo>
                    <a:pt x="264" y="2"/>
                  </a:lnTo>
                  <a:lnTo>
                    <a:pt x="241" y="0"/>
                  </a:lnTo>
                  <a:lnTo>
                    <a:pt x="218" y="0"/>
                  </a:lnTo>
                  <a:lnTo>
                    <a:pt x="191" y="1"/>
                  </a:lnTo>
                  <a:lnTo>
                    <a:pt x="167" y="5"/>
                  </a:lnTo>
                  <a:lnTo>
                    <a:pt x="144" y="10"/>
                  </a:lnTo>
                  <a:lnTo>
                    <a:pt x="122" y="17"/>
                  </a:lnTo>
                  <a:lnTo>
                    <a:pt x="103" y="27"/>
                  </a:lnTo>
                  <a:lnTo>
                    <a:pt x="85" y="36"/>
                  </a:lnTo>
                  <a:lnTo>
                    <a:pt x="69" y="47"/>
                  </a:lnTo>
                  <a:lnTo>
                    <a:pt x="54" y="59"/>
                  </a:lnTo>
                  <a:lnTo>
                    <a:pt x="42" y="71"/>
                  </a:lnTo>
                  <a:lnTo>
                    <a:pt x="31" y="84"/>
                  </a:lnTo>
                  <a:lnTo>
                    <a:pt x="21" y="98"/>
                  </a:lnTo>
                  <a:lnTo>
                    <a:pt x="14" y="112"/>
                  </a:lnTo>
                  <a:lnTo>
                    <a:pt x="8" y="126"/>
                  </a:lnTo>
                  <a:lnTo>
                    <a:pt x="4" y="139"/>
                  </a:lnTo>
                  <a:lnTo>
                    <a:pt x="1" y="152"/>
                  </a:lnTo>
                  <a:lnTo>
                    <a:pt x="0" y="165"/>
                  </a:lnTo>
                  <a:lnTo>
                    <a:pt x="1" y="177"/>
                  </a:lnTo>
                  <a:lnTo>
                    <a:pt x="2" y="189"/>
                  </a:lnTo>
                  <a:lnTo>
                    <a:pt x="6" y="202"/>
                  </a:lnTo>
                  <a:lnTo>
                    <a:pt x="10" y="213"/>
                  </a:lnTo>
                  <a:lnTo>
                    <a:pt x="17" y="225"/>
                  </a:lnTo>
                  <a:lnTo>
                    <a:pt x="24" y="235"/>
                  </a:lnTo>
                  <a:lnTo>
                    <a:pt x="33" y="245"/>
                  </a:lnTo>
                  <a:lnTo>
                    <a:pt x="45" y="256"/>
                  </a:lnTo>
                  <a:lnTo>
                    <a:pt x="58" y="265"/>
                  </a:lnTo>
                  <a:lnTo>
                    <a:pt x="71" y="273"/>
                  </a:lnTo>
                  <a:lnTo>
                    <a:pt x="88" y="280"/>
                  </a:lnTo>
                  <a:lnTo>
                    <a:pt x="105" y="286"/>
                  </a:lnTo>
                  <a:lnTo>
                    <a:pt x="123" y="291"/>
                  </a:lnTo>
                  <a:lnTo>
                    <a:pt x="145" y="295"/>
                  </a:lnTo>
                  <a:lnTo>
                    <a:pt x="168" y="298"/>
                  </a:lnTo>
                  <a:lnTo>
                    <a:pt x="192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4" name="Freeform 14"/>
            <p:cNvSpPr>
              <a:spLocks noChangeAspect="1"/>
            </p:cNvSpPr>
            <p:nvPr/>
          </p:nvSpPr>
          <p:spPr bwMode="auto">
            <a:xfrm>
              <a:off x="4275" y="2823"/>
              <a:ext cx="193" cy="80"/>
            </a:xfrm>
            <a:custGeom>
              <a:avLst/>
              <a:gdLst>
                <a:gd name="T0" fmla="*/ 188 w 386"/>
                <a:gd name="T1" fmla="*/ 43 h 160"/>
                <a:gd name="T2" fmla="*/ 177 w 386"/>
                <a:gd name="T3" fmla="*/ 31 h 160"/>
                <a:gd name="T4" fmla="*/ 164 w 386"/>
                <a:gd name="T5" fmla="*/ 20 h 160"/>
                <a:gd name="T6" fmla="*/ 149 w 386"/>
                <a:gd name="T7" fmla="*/ 11 h 160"/>
                <a:gd name="T8" fmla="*/ 121 w 386"/>
                <a:gd name="T9" fmla="*/ 3 h 160"/>
                <a:gd name="T10" fmla="*/ 102 w 386"/>
                <a:gd name="T11" fmla="*/ 0 h 160"/>
                <a:gd name="T12" fmla="*/ 98 w 386"/>
                <a:gd name="T13" fmla="*/ 3 h 160"/>
                <a:gd name="T14" fmla="*/ 95 w 386"/>
                <a:gd name="T15" fmla="*/ 6 h 160"/>
                <a:gd name="T16" fmla="*/ 75 w 386"/>
                <a:gd name="T17" fmla="*/ 9 h 160"/>
                <a:gd name="T18" fmla="*/ 48 w 386"/>
                <a:gd name="T19" fmla="*/ 11 h 160"/>
                <a:gd name="T20" fmla="*/ 26 w 386"/>
                <a:gd name="T21" fmla="*/ 15 h 160"/>
                <a:gd name="T22" fmla="*/ 9 w 386"/>
                <a:gd name="T23" fmla="*/ 22 h 160"/>
                <a:gd name="T24" fmla="*/ 0 w 386"/>
                <a:gd name="T25" fmla="*/ 30 h 160"/>
                <a:gd name="T26" fmla="*/ 6 w 386"/>
                <a:gd name="T27" fmla="*/ 38 h 160"/>
                <a:gd name="T28" fmla="*/ 22 w 386"/>
                <a:gd name="T29" fmla="*/ 42 h 160"/>
                <a:gd name="T30" fmla="*/ 46 w 386"/>
                <a:gd name="T31" fmla="*/ 46 h 160"/>
                <a:gd name="T32" fmla="*/ 65 w 386"/>
                <a:gd name="T33" fmla="*/ 46 h 160"/>
                <a:gd name="T34" fmla="*/ 80 w 386"/>
                <a:gd name="T35" fmla="*/ 45 h 160"/>
                <a:gd name="T36" fmla="*/ 97 w 386"/>
                <a:gd name="T37" fmla="*/ 43 h 160"/>
                <a:gd name="T38" fmla="*/ 111 w 386"/>
                <a:gd name="T39" fmla="*/ 41 h 160"/>
                <a:gd name="T40" fmla="*/ 107 w 386"/>
                <a:gd name="T41" fmla="*/ 44 h 160"/>
                <a:gd name="T42" fmla="*/ 91 w 386"/>
                <a:gd name="T43" fmla="*/ 50 h 160"/>
                <a:gd name="T44" fmla="*/ 78 w 386"/>
                <a:gd name="T45" fmla="*/ 57 h 160"/>
                <a:gd name="T46" fmla="*/ 70 w 386"/>
                <a:gd name="T47" fmla="*/ 62 h 160"/>
                <a:gd name="T48" fmla="*/ 70 w 386"/>
                <a:gd name="T49" fmla="*/ 68 h 160"/>
                <a:gd name="T50" fmla="*/ 74 w 386"/>
                <a:gd name="T51" fmla="*/ 74 h 160"/>
                <a:gd name="T52" fmla="*/ 81 w 386"/>
                <a:gd name="T53" fmla="*/ 78 h 160"/>
                <a:gd name="T54" fmla="*/ 93 w 386"/>
                <a:gd name="T55" fmla="*/ 80 h 160"/>
                <a:gd name="T56" fmla="*/ 104 w 386"/>
                <a:gd name="T57" fmla="*/ 80 h 160"/>
                <a:gd name="T58" fmla="*/ 116 w 386"/>
                <a:gd name="T59" fmla="*/ 78 h 160"/>
                <a:gd name="T60" fmla="*/ 131 w 386"/>
                <a:gd name="T61" fmla="*/ 75 h 160"/>
                <a:gd name="T62" fmla="*/ 148 w 386"/>
                <a:gd name="T63" fmla="*/ 71 h 160"/>
                <a:gd name="T64" fmla="*/ 164 w 386"/>
                <a:gd name="T65" fmla="*/ 66 h 160"/>
                <a:gd name="T66" fmla="*/ 178 w 386"/>
                <a:gd name="T67" fmla="*/ 60 h 160"/>
                <a:gd name="T68" fmla="*/ 188 w 386"/>
                <a:gd name="T69" fmla="*/ 56 h 160"/>
                <a:gd name="T70" fmla="*/ 193 w 386"/>
                <a:gd name="T71" fmla="*/ 51 h 1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6"/>
                <a:gd name="T109" fmla="*/ 0 h 160"/>
                <a:gd name="T110" fmla="*/ 386 w 386"/>
                <a:gd name="T111" fmla="*/ 160 h 1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6" h="160">
                  <a:moveTo>
                    <a:pt x="386" y="99"/>
                  </a:moveTo>
                  <a:lnTo>
                    <a:pt x="376" y="87"/>
                  </a:lnTo>
                  <a:lnTo>
                    <a:pt x="366" y="75"/>
                  </a:lnTo>
                  <a:lnTo>
                    <a:pt x="354" y="62"/>
                  </a:lnTo>
                  <a:lnTo>
                    <a:pt x="342" y="51"/>
                  </a:lnTo>
                  <a:lnTo>
                    <a:pt x="328" y="40"/>
                  </a:lnTo>
                  <a:lnTo>
                    <a:pt x="313" y="31"/>
                  </a:lnTo>
                  <a:lnTo>
                    <a:pt x="297" y="23"/>
                  </a:lnTo>
                  <a:lnTo>
                    <a:pt x="282" y="17"/>
                  </a:lnTo>
                  <a:lnTo>
                    <a:pt x="243" y="7"/>
                  </a:lnTo>
                  <a:lnTo>
                    <a:pt x="217" y="1"/>
                  </a:lnTo>
                  <a:lnTo>
                    <a:pt x="204" y="0"/>
                  </a:lnTo>
                  <a:lnTo>
                    <a:pt x="198" y="1"/>
                  </a:lnTo>
                  <a:lnTo>
                    <a:pt x="196" y="5"/>
                  </a:lnTo>
                  <a:lnTo>
                    <a:pt x="194" y="9"/>
                  </a:lnTo>
                  <a:lnTo>
                    <a:pt x="190" y="13"/>
                  </a:lnTo>
                  <a:lnTo>
                    <a:pt x="179" y="15"/>
                  </a:lnTo>
                  <a:lnTo>
                    <a:pt x="150" y="17"/>
                  </a:lnTo>
                  <a:lnTo>
                    <a:pt x="122" y="20"/>
                  </a:lnTo>
                  <a:lnTo>
                    <a:pt x="97" y="22"/>
                  </a:lnTo>
                  <a:lnTo>
                    <a:pt x="72" y="25"/>
                  </a:lnTo>
                  <a:lnTo>
                    <a:pt x="52" y="30"/>
                  </a:lnTo>
                  <a:lnTo>
                    <a:pt x="33" y="36"/>
                  </a:lnTo>
                  <a:lnTo>
                    <a:pt x="17" y="44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11" y="75"/>
                  </a:lnTo>
                  <a:lnTo>
                    <a:pt x="25" y="81"/>
                  </a:lnTo>
                  <a:lnTo>
                    <a:pt x="44" y="85"/>
                  </a:lnTo>
                  <a:lnTo>
                    <a:pt x="67" y="90"/>
                  </a:lnTo>
                  <a:lnTo>
                    <a:pt x="92" y="92"/>
                  </a:lnTo>
                  <a:lnTo>
                    <a:pt x="121" y="93"/>
                  </a:lnTo>
                  <a:lnTo>
                    <a:pt x="130" y="93"/>
                  </a:lnTo>
                  <a:lnTo>
                    <a:pt x="143" y="92"/>
                  </a:lnTo>
                  <a:lnTo>
                    <a:pt x="159" y="90"/>
                  </a:lnTo>
                  <a:lnTo>
                    <a:pt x="176" y="89"/>
                  </a:lnTo>
                  <a:lnTo>
                    <a:pt x="194" y="87"/>
                  </a:lnTo>
                  <a:lnTo>
                    <a:pt x="209" y="84"/>
                  </a:lnTo>
                  <a:lnTo>
                    <a:pt x="223" y="83"/>
                  </a:lnTo>
                  <a:lnTo>
                    <a:pt x="231" y="82"/>
                  </a:lnTo>
                  <a:lnTo>
                    <a:pt x="214" y="88"/>
                  </a:lnTo>
                  <a:lnTo>
                    <a:pt x="197" y="95"/>
                  </a:lnTo>
                  <a:lnTo>
                    <a:pt x="181" y="101"/>
                  </a:lnTo>
                  <a:lnTo>
                    <a:pt x="167" y="107"/>
                  </a:lnTo>
                  <a:lnTo>
                    <a:pt x="155" y="114"/>
                  </a:lnTo>
                  <a:lnTo>
                    <a:pt x="146" y="119"/>
                  </a:lnTo>
                  <a:lnTo>
                    <a:pt x="140" y="125"/>
                  </a:lnTo>
                  <a:lnTo>
                    <a:pt x="138" y="128"/>
                  </a:lnTo>
                  <a:lnTo>
                    <a:pt x="139" y="136"/>
                  </a:lnTo>
                  <a:lnTo>
                    <a:pt x="141" y="142"/>
                  </a:lnTo>
                  <a:lnTo>
                    <a:pt x="147" y="148"/>
                  </a:lnTo>
                  <a:lnTo>
                    <a:pt x="153" y="152"/>
                  </a:lnTo>
                  <a:lnTo>
                    <a:pt x="162" y="156"/>
                  </a:lnTo>
                  <a:lnTo>
                    <a:pt x="173" y="158"/>
                  </a:lnTo>
                  <a:lnTo>
                    <a:pt x="185" y="160"/>
                  </a:lnTo>
                  <a:lnTo>
                    <a:pt x="199" y="160"/>
                  </a:lnTo>
                  <a:lnTo>
                    <a:pt x="208" y="160"/>
                  </a:lnTo>
                  <a:lnTo>
                    <a:pt x="219" y="158"/>
                  </a:lnTo>
                  <a:lnTo>
                    <a:pt x="232" y="156"/>
                  </a:lnTo>
                  <a:lnTo>
                    <a:pt x="247" y="153"/>
                  </a:lnTo>
                  <a:lnTo>
                    <a:pt x="262" y="150"/>
                  </a:lnTo>
                  <a:lnTo>
                    <a:pt x="280" y="145"/>
                  </a:lnTo>
                  <a:lnTo>
                    <a:pt x="296" y="142"/>
                  </a:lnTo>
                  <a:lnTo>
                    <a:pt x="312" y="136"/>
                  </a:lnTo>
                  <a:lnTo>
                    <a:pt x="328" y="131"/>
                  </a:lnTo>
                  <a:lnTo>
                    <a:pt x="343" y="127"/>
                  </a:lnTo>
                  <a:lnTo>
                    <a:pt x="356" y="121"/>
                  </a:lnTo>
                  <a:lnTo>
                    <a:pt x="367" y="116"/>
                  </a:lnTo>
                  <a:lnTo>
                    <a:pt x="376" y="112"/>
                  </a:lnTo>
                  <a:lnTo>
                    <a:pt x="383" y="107"/>
                  </a:lnTo>
                  <a:lnTo>
                    <a:pt x="386" y="103"/>
                  </a:lnTo>
                  <a:lnTo>
                    <a:pt x="386" y="99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5" name="Freeform 15"/>
            <p:cNvSpPr>
              <a:spLocks noChangeAspect="1"/>
            </p:cNvSpPr>
            <p:nvPr/>
          </p:nvSpPr>
          <p:spPr bwMode="auto">
            <a:xfrm>
              <a:off x="4418" y="2896"/>
              <a:ext cx="47" cy="45"/>
            </a:xfrm>
            <a:custGeom>
              <a:avLst/>
              <a:gdLst>
                <a:gd name="T0" fmla="*/ 36 w 96"/>
                <a:gd name="T1" fmla="*/ 35 h 90"/>
                <a:gd name="T2" fmla="*/ 30 w 96"/>
                <a:gd name="T3" fmla="*/ 39 h 90"/>
                <a:gd name="T4" fmla="*/ 25 w 96"/>
                <a:gd name="T5" fmla="*/ 42 h 90"/>
                <a:gd name="T6" fmla="*/ 21 w 96"/>
                <a:gd name="T7" fmla="*/ 44 h 90"/>
                <a:gd name="T8" fmla="*/ 17 w 96"/>
                <a:gd name="T9" fmla="*/ 45 h 90"/>
                <a:gd name="T10" fmla="*/ 14 w 96"/>
                <a:gd name="T11" fmla="*/ 45 h 90"/>
                <a:gd name="T12" fmla="*/ 10 w 96"/>
                <a:gd name="T13" fmla="*/ 45 h 90"/>
                <a:gd name="T14" fmla="*/ 7 w 96"/>
                <a:gd name="T15" fmla="*/ 43 h 90"/>
                <a:gd name="T16" fmla="*/ 5 w 96"/>
                <a:gd name="T17" fmla="*/ 41 h 90"/>
                <a:gd name="T18" fmla="*/ 3 w 96"/>
                <a:gd name="T19" fmla="*/ 38 h 90"/>
                <a:gd name="T20" fmla="*/ 2 w 96"/>
                <a:gd name="T21" fmla="*/ 35 h 90"/>
                <a:gd name="T22" fmla="*/ 0 w 96"/>
                <a:gd name="T23" fmla="*/ 31 h 90"/>
                <a:gd name="T24" fmla="*/ 0 w 96"/>
                <a:gd name="T25" fmla="*/ 26 h 90"/>
                <a:gd name="T26" fmla="*/ 1 w 96"/>
                <a:gd name="T27" fmla="*/ 22 h 90"/>
                <a:gd name="T28" fmla="*/ 5 w 96"/>
                <a:gd name="T29" fmla="*/ 16 h 90"/>
                <a:gd name="T30" fmla="*/ 12 w 96"/>
                <a:gd name="T31" fmla="*/ 11 h 90"/>
                <a:gd name="T32" fmla="*/ 22 w 96"/>
                <a:gd name="T33" fmla="*/ 6 h 90"/>
                <a:gd name="T34" fmla="*/ 26 w 96"/>
                <a:gd name="T35" fmla="*/ 3 h 90"/>
                <a:gd name="T36" fmla="*/ 30 w 96"/>
                <a:gd name="T37" fmla="*/ 2 h 90"/>
                <a:gd name="T38" fmla="*/ 34 w 96"/>
                <a:gd name="T39" fmla="*/ 1 h 90"/>
                <a:gd name="T40" fmla="*/ 39 w 96"/>
                <a:gd name="T41" fmla="*/ 0 h 90"/>
                <a:gd name="T42" fmla="*/ 42 w 96"/>
                <a:gd name="T43" fmla="*/ 0 h 90"/>
                <a:gd name="T44" fmla="*/ 45 w 96"/>
                <a:gd name="T45" fmla="*/ 2 h 90"/>
                <a:gd name="T46" fmla="*/ 47 w 96"/>
                <a:gd name="T47" fmla="*/ 5 h 90"/>
                <a:gd name="T48" fmla="*/ 47 w 96"/>
                <a:gd name="T49" fmla="*/ 10 h 90"/>
                <a:gd name="T50" fmla="*/ 47 w 96"/>
                <a:gd name="T51" fmla="*/ 15 h 90"/>
                <a:gd name="T52" fmla="*/ 45 w 96"/>
                <a:gd name="T53" fmla="*/ 23 h 90"/>
                <a:gd name="T54" fmla="*/ 41 w 96"/>
                <a:gd name="T55" fmla="*/ 29 h 90"/>
                <a:gd name="T56" fmla="*/ 36 w 96"/>
                <a:gd name="T57" fmla="*/ 35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90"/>
                <a:gd name="T89" fmla="*/ 96 w 96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90">
                  <a:moveTo>
                    <a:pt x="74" y="69"/>
                  </a:moveTo>
                  <a:lnTo>
                    <a:pt x="62" y="77"/>
                  </a:lnTo>
                  <a:lnTo>
                    <a:pt x="52" y="83"/>
                  </a:lnTo>
                  <a:lnTo>
                    <a:pt x="43" y="88"/>
                  </a:lnTo>
                  <a:lnTo>
                    <a:pt x="35" y="90"/>
                  </a:lnTo>
                  <a:lnTo>
                    <a:pt x="28" y="90"/>
                  </a:lnTo>
                  <a:lnTo>
                    <a:pt x="21" y="89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4" y="69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1" y="32"/>
                  </a:lnTo>
                  <a:lnTo>
                    <a:pt x="24" y="21"/>
                  </a:lnTo>
                  <a:lnTo>
                    <a:pt x="45" y="11"/>
                  </a:lnTo>
                  <a:lnTo>
                    <a:pt x="53" y="7"/>
                  </a:lnTo>
                  <a:lnTo>
                    <a:pt x="62" y="4"/>
                  </a:lnTo>
                  <a:lnTo>
                    <a:pt x="70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4"/>
                  </a:lnTo>
                  <a:lnTo>
                    <a:pt x="95" y="9"/>
                  </a:lnTo>
                  <a:lnTo>
                    <a:pt x="96" y="20"/>
                  </a:lnTo>
                  <a:lnTo>
                    <a:pt x="95" y="31"/>
                  </a:lnTo>
                  <a:lnTo>
                    <a:pt x="91" y="45"/>
                  </a:lnTo>
                  <a:lnTo>
                    <a:pt x="84" y="59"/>
                  </a:lnTo>
                  <a:lnTo>
                    <a:pt x="74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6" name="Freeform 16"/>
            <p:cNvSpPr>
              <a:spLocks noChangeAspect="1"/>
            </p:cNvSpPr>
            <p:nvPr/>
          </p:nvSpPr>
          <p:spPr bwMode="auto">
            <a:xfrm>
              <a:off x="4243" y="2960"/>
              <a:ext cx="211" cy="34"/>
            </a:xfrm>
            <a:custGeom>
              <a:avLst/>
              <a:gdLst>
                <a:gd name="T0" fmla="*/ 114 w 424"/>
                <a:gd name="T1" fmla="*/ 34 h 67"/>
                <a:gd name="T2" fmla="*/ 129 w 424"/>
                <a:gd name="T3" fmla="*/ 32 h 67"/>
                <a:gd name="T4" fmla="*/ 147 w 424"/>
                <a:gd name="T5" fmla="*/ 30 h 67"/>
                <a:gd name="T6" fmla="*/ 164 w 424"/>
                <a:gd name="T7" fmla="*/ 26 h 67"/>
                <a:gd name="T8" fmla="*/ 180 w 424"/>
                <a:gd name="T9" fmla="*/ 23 h 67"/>
                <a:gd name="T10" fmla="*/ 194 w 424"/>
                <a:gd name="T11" fmla="*/ 19 h 67"/>
                <a:gd name="T12" fmla="*/ 204 w 424"/>
                <a:gd name="T13" fmla="*/ 15 h 67"/>
                <a:gd name="T14" fmla="*/ 211 w 424"/>
                <a:gd name="T15" fmla="*/ 11 h 67"/>
                <a:gd name="T16" fmla="*/ 211 w 424"/>
                <a:gd name="T17" fmla="*/ 6 h 67"/>
                <a:gd name="T18" fmla="*/ 208 w 424"/>
                <a:gd name="T19" fmla="*/ 3 h 67"/>
                <a:gd name="T20" fmla="*/ 201 w 424"/>
                <a:gd name="T21" fmla="*/ 2 h 67"/>
                <a:gd name="T22" fmla="*/ 191 w 424"/>
                <a:gd name="T23" fmla="*/ 2 h 67"/>
                <a:gd name="T24" fmla="*/ 178 w 424"/>
                <a:gd name="T25" fmla="*/ 3 h 67"/>
                <a:gd name="T26" fmla="*/ 162 w 424"/>
                <a:gd name="T27" fmla="*/ 4 h 67"/>
                <a:gd name="T28" fmla="*/ 143 w 424"/>
                <a:gd name="T29" fmla="*/ 7 h 67"/>
                <a:gd name="T30" fmla="*/ 121 w 424"/>
                <a:gd name="T31" fmla="*/ 9 h 67"/>
                <a:gd name="T32" fmla="*/ 102 w 424"/>
                <a:gd name="T33" fmla="*/ 10 h 67"/>
                <a:gd name="T34" fmla="*/ 86 w 424"/>
                <a:gd name="T35" fmla="*/ 8 h 67"/>
                <a:gd name="T36" fmla="*/ 69 w 424"/>
                <a:gd name="T37" fmla="*/ 7 h 67"/>
                <a:gd name="T38" fmla="*/ 51 w 424"/>
                <a:gd name="T39" fmla="*/ 4 h 67"/>
                <a:gd name="T40" fmla="*/ 33 w 424"/>
                <a:gd name="T41" fmla="*/ 2 h 67"/>
                <a:gd name="T42" fmla="*/ 18 w 424"/>
                <a:gd name="T43" fmla="*/ 0 h 67"/>
                <a:gd name="T44" fmla="*/ 7 w 424"/>
                <a:gd name="T45" fmla="*/ 1 h 67"/>
                <a:gd name="T46" fmla="*/ 1 w 424"/>
                <a:gd name="T47" fmla="*/ 4 h 67"/>
                <a:gd name="T48" fmla="*/ 0 w 424"/>
                <a:gd name="T49" fmla="*/ 9 h 67"/>
                <a:gd name="T50" fmla="*/ 6 w 424"/>
                <a:gd name="T51" fmla="*/ 14 h 67"/>
                <a:gd name="T52" fmla="*/ 17 w 424"/>
                <a:gd name="T53" fmla="*/ 19 h 67"/>
                <a:gd name="T54" fmla="*/ 32 w 424"/>
                <a:gd name="T55" fmla="*/ 23 h 67"/>
                <a:gd name="T56" fmla="*/ 49 w 424"/>
                <a:gd name="T57" fmla="*/ 27 h 67"/>
                <a:gd name="T58" fmla="*/ 67 w 424"/>
                <a:gd name="T59" fmla="*/ 30 h 67"/>
                <a:gd name="T60" fmla="*/ 84 w 424"/>
                <a:gd name="T61" fmla="*/ 33 h 67"/>
                <a:gd name="T62" fmla="*/ 101 w 424"/>
                <a:gd name="T63" fmla="*/ 34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4"/>
                <a:gd name="T97" fmla="*/ 0 h 67"/>
                <a:gd name="T98" fmla="*/ 424 w 424"/>
                <a:gd name="T99" fmla="*/ 67 h 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4" h="67">
                  <a:moveTo>
                    <a:pt x="216" y="67"/>
                  </a:moveTo>
                  <a:lnTo>
                    <a:pt x="229" y="67"/>
                  </a:lnTo>
                  <a:lnTo>
                    <a:pt x="244" y="66"/>
                  </a:lnTo>
                  <a:lnTo>
                    <a:pt x="260" y="64"/>
                  </a:lnTo>
                  <a:lnTo>
                    <a:pt x="278" y="61"/>
                  </a:lnTo>
                  <a:lnTo>
                    <a:pt x="295" y="59"/>
                  </a:lnTo>
                  <a:lnTo>
                    <a:pt x="312" y="56"/>
                  </a:lnTo>
                  <a:lnTo>
                    <a:pt x="330" y="52"/>
                  </a:lnTo>
                  <a:lnTo>
                    <a:pt x="346" y="49"/>
                  </a:lnTo>
                  <a:lnTo>
                    <a:pt x="362" y="45"/>
                  </a:lnTo>
                  <a:lnTo>
                    <a:pt x="377" y="41"/>
                  </a:lnTo>
                  <a:lnTo>
                    <a:pt x="389" y="37"/>
                  </a:lnTo>
                  <a:lnTo>
                    <a:pt x="401" y="32"/>
                  </a:lnTo>
                  <a:lnTo>
                    <a:pt x="410" y="29"/>
                  </a:lnTo>
                  <a:lnTo>
                    <a:pt x="418" y="24"/>
                  </a:lnTo>
                  <a:lnTo>
                    <a:pt x="423" y="21"/>
                  </a:lnTo>
                  <a:lnTo>
                    <a:pt x="424" y="18"/>
                  </a:lnTo>
                  <a:lnTo>
                    <a:pt x="423" y="12"/>
                  </a:lnTo>
                  <a:lnTo>
                    <a:pt x="420" y="8"/>
                  </a:lnTo>
                  <a:lnTo>
                    <a:pt x="417" y="5"/>
                  </a:lnTo>
                  <a:lnTo>
                    <a:pt x="411" y="4"/>
                  </a:lnTo>
                  <a:lnTo>
                    <a:pt x="403" y="3"/>
                  </a:lnTo>
                  <a:lnTo>
                    <a:pt x="394" y="3"/>
                  </a:lnTo>
                  <a:lnTo>
                    <a:pt x="384" y="3"/>
                  </a:lnTo>
                  <a:lnTo>
                    <a:pt x="372" y="4"/>
                  </a:lnTo>
                  <a:lnTo>
                    <a:pt x="358" y="5"/>
                  </a:lnTo>
                  <a:lnTo>
                    <a:pt x="342" y="6"/>
                  </a:lnTo>
                  <a:lnTo>
                    <a:pt x="326" y="8"/>
                  </a:lnTo>
                  <a:lnTo>
                    <a:pt x="308" y="11"/>
                  </a:lnTo>
                  <a:lnTo>
                    <a:pt x="288" y="13"/>
                  </a:lnTo>
                  <a:lnTo>
                    <a:pt x="266" y="15"/>
                  </a:lnTo>
                  <a:lnTo>
                    <a:pt x="243" y="18"/>
                  </a:lnTo>
                  <a:lnTo>
                    <a:pt x="219" y="19"/>
                  </a:lnTo>
                  <a:lnTo>
                    <a:pt x="205" y="19"/>
                  </a:lnTo>
                  <a:lnTo>
                    <a:pt x="190" y="19"/>
                  </a:lnTo>
                  <a:lnTo>
                    <a:pt x="173" y="16"/>
                  </a:lnTo>
                  <a:lnTo>
                    <a:pt x="156" y="15"/>
                  </a:lnTo>
                  <a:lnTo>
                    <a:pt x="138" y="13"/>
                  </a:lnTo>
                  <a:lnTo>
                    <a:pt x="120" y="9"/>
                  </a:lnTo>
                  <a:lnTo>
                    <a:pt x="102" y="7"/>
                  </a:lnTo>
                  <a:lnTo>
                    <a:pt x="84" y="5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6" y="23"/>
                  </a:lnTo>
                  <a:lnTo>
                    <a:pt x="13" y="28"/>
                  </a:lnTo>
                  <a:lnTo>
                    <a:pt x="23" y="32"/>
                  </a:lnTo>
                  <a:lnTo>
                    <a:pt x="35" y="38"/>
                  </a:lnTo>
                  <a:lnTo>
                    <a:pt x="49" y="42"/>
                  </a:lnTo>
                  <a:lnTo>
                    <a:pt x="65" y="46"/>
                  </a:lnTo>
                  <a:lnTo>
                    <a:pt x="81" y="50"/>
                  </a:lnTo>
                  <a:lnTo>
                    <a:pt x="98" y="54"/>
                  </a:lnTo>
                  <a:lnTo>
                    <a:pt x="115" y="57"/>
                  </a:lnTo>
                  <a:lnTo>
                    <a:pt x="134" y="60"/>
                  </a:lnTo>
                  <a:lnTo>
                    <a:pt x="152" y="62"/>
                  </a:lnTo>
                  <a:lnTo>
                    <a:pt x="169" y="65"/>
                  </a:lnTo>
                  <a:lnTo>
                    <a:pt x="186" y="66"/>
                  </a:lnTo>
                  <a:lnTo>
                    <a:pt x="202" y="67"/>
                  </a:lnTo>
                  <a:lnTo>
                    <a:pt x="216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7" name="Freeform 17"/>
            <p:cNvSpPr>
              <a:spLocks noChangeAspect="1"/>
            </p:cNvSpPr>
            <p:nvPr/>
          </p:nvSpPr>
          <p:spPr bwMode="auto">
            <a:xfrm>
              <a:off x="4243" y="2976"/>
              <a:ext cx="211" cy="34"/>
            </a:xfrm>
            <a:custGeom>
              <a:avLst/>
              <a:gdLst>
                <a:gd name="T0" fmla="*/ 114 w 424"/>
                <a:gd name="T1" fmla="*/ 34 h 67"/>
                <a:gd name="T2" fmla="*/ 129 w 424"/>
                <a:gd name="T3" fmla="*/ 32 h 67"/>
                <a:gd name="T4" fmla="*/ 147 w 424"/>
                <a:gd name="T5" fmla="*/ 30 h 67"/>
                <a:gd name="T6" fmla="*/ 164 w 424"/>
                <a:gd name="T7" fmla="*/ 26 h 67"/>
                <a:gd name="T8" fmla="*/ 180 w 424"/>
                <a:gd name="T9" fmla="*/ 23 h 67"/>
                <a:gd name="T10" fmla="*/ 194 w 424"/>
                <a:gd name="T11" fmla="*/ 19 h 67"/>
                <a:gd name="T12" fmla="*/ 204 w 424"/>
                <a:gd name="T13" fmla="*/ 15 h 67"/>
                <a:gd name="T14" fmla="*/ 211 w 424"/>
                <a:gd name="T15" fmla="*/ 11 h 67"/>
                <a:gd name="T16" fmla="*/ 211 w 424"/>
                <a:gd name="T17" fmla="*/ 6 h 67"/>
                <a:gd name="T18" fmla="*/ 208 w 424"/>
                <a:gd name="T19" fmla="*/ 3 h 67"/>
                <a:gd name="T20" fmla="*/ 201 w 424"/>
                <a:gd name="T21" fmla="*/ 2 h 67"/>
                <a:gd name="T22" fmla="*/ 191 w 424"/>
                <a:gd name="T23" fmla="*/ 2 h 67"/>
                <a:gd name="T24" fmla="*/ 178 w 424"/>
                <a:gd name="T25" fmla="*/ 3 h 67"/>
                <a:gd name="T26" fmla="*/ 162 w 424"/>
                <a:gd name="T27" fmla="*/ 5 h 67"/>
                <a:gd name="T28" fmla="*/ 143 w 424"/>
                <a:gd name="T29" fmla="*/ 7 h 67"/>
                <a:gd name="T30" fmla="*/ 121 w 424"/>
                <a:gd name="T31" fmla="*/ 9 h 67"/>
                <a:gd name="T32" fmla="*/ 102 w 424"/>
                <a:gd name="T33" fmla="*/ 10 h 67"/>
                <a:gd name="T34" fmla="*/ 86 w 424"/>
                <a:gd name="T35" fmla="*/ 9 h 67"/>
                <a:gd name="T36" fmla="*/ 69 w 424"/>
                <a:gd name="T37" fmla="*/ 7 h 67"/>
                <a:gd name="T38" fmla="*/ 51 w 424"/>
                <a:gd name="T39" fmla="*/ 5 h 67"/>
                <a:gd name="T40" fmla="*/ 33 w 424"/>
                <a:gd name="T41" fmla="*/ 2 h 67"/>
                <a:gd name="T42" fmla="*/ 18 w 424"/>
                <a:gd name="T43" fmla="*/ 0 h 67"/>
                <a:gd name="T44" fmla="*/ 7 w 424"/>
                <a:gd name="T45" fmla="*/ 1 h 67"/>
                <a:gd name="T46" fmla="*/ 1 w 424"/>
                <a:gd name="T47" fmla="*/ 4 h 67"/>
                <a:gd name="T48" fmla="*/ 0 w 424"/>
                <a:gd name="T49" fmla="*/ 10 h 67"/>
                <a:gd name="T50" fmla="*/ 6 w 424"/>
                <a:gd name="T51" fmla="*/ 15 h 67"/>
                <a:gd name="T52" fmla="*/ 17 w 424"/>
                <a:gd name="T53" fmla="*/ 19 h 67"/>
                <a:gd name="T54" fmla="*/ 32 w 424"/>
                <a:gd name="T55" fmla="*/ 24 h 67"/>
                <a:gd name="T56" fmla="*/ 49 w 424"/>
                <a:gd name="T57" fmla="*/ 28 h 67"/>
                <a:gd name="T58" fmla="*/ 67 w 424"/>
                <a:gd name="T59" fmla="*/ 30 h 67"/>
                <a:gd name="T60" fmla="*/ 84 w 424"/>
                <a:gd name="T61" fmla="*/ 33 h 67"/>
                <a:gd name="T62" fmla="*/ 101 w 424"/>
                <a:gd name="T63" fmla="*/ 34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4"/>
                <a:gd name="T97" fmla="*/ 0 h 67"/>
                <a:gd name="T98" fmla="*/ 424 w 424"/>
                <a:gd name="T99" fmla="*/ 67 h 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4" h="67">
                  <a:moveTo>
                    <a:pt x="216" y="67"/>
                  </a:moveTo>
                  <a:lnTo>
                    <a:pt x="229" y="67"/>
                  </a:lnTo>
                  <a:lnTo>
                    <a:pt x="244" y="66"/>
                  </a:lnTo>
                  <a:lnTo>
                    <a:pt x="260" y="64"/>
                  </a:lnTo>
                  <a:lnTo>
                    <a:pt x="278" y="62"/>
                  </a:lnTo>
                  <a:lnTo>
                    <a:pt x="295" y="59"/>
                  </a:lnTo>
                  <a:lnTo>
                    <a:pt x="312" y="56"/>
                  </a:lnTo>
                  <a:lnTo>
                    <a:pt x="330" y="52"/>
                  </a:lnTo>
                  <a:lnTo>
                    <a:pt x="346" y="49"/>
                  </a:lnTo>
                  <a:lnTo>
                    <a:pt x="362" y="45"/>
                  </a:lnTo>
                  <a:lnTo>
                    <a:pt x="377" y="41"/>
                  </a:lnTo>
                  <a:lnTo>
                    <a:pt x="389" y="37"/>
                  </a:lnTo>
                  <a:lnTo>
                    <a:pt x="401" y="33"/>
                  </a:lnTo>
                  <a:lnTo>
                    <a:pt x="410" y="29"/>
                  </a:lnTo>
                  <a:lnTo>
                    <a:pt x="418" y="25"/>
                  </a:lnTo>
                  <a:lnTo>
                    <a:pt x="423" y="21"/>
                  </a:lnTo>
                  <a:lnTo>
                    <a:pt x="424" y="18"/>
                  </a:lnTo>
                  <a:lnTo>
                    <a:pt x="423" y="12"/>
                  </a:lnTo>
                  <a:lnTo>
                    <a:pt x="420" y="9"/>
                  </a:lnTo>
                  <a:lnTo>
                    <a:pt x="417" y="5"/>
                  </a:lnTo>
                  <a:lnTo>
                    <a:pt x="411" y="4"/>
                  </a:lnTo>
                  <a:lnTo>
                    <a:pt x="403" y="3"/>
                  </a:lnTo>
                  <a:lnTo>
                    <a:pt x="394" y="3"/>
                  </a:lnTo>
                  <a:lnTo>
                    <a:pt x="384" y="3"/>
                  </a:lnTo>
                  <a:lnTo>
                    <a:pt x="372" y="4"/>
                  </a:lnTo>
                  <a:lnTo>
                    <a:pt x="358" y="5"/>
                  </a:lnTo>
                  <a:lnTo>
                    <a:pt x="342" y="7"/>
                  </a:lnTo>
                  <a:lnTo>
                    <a:pt x="326" y="10"/>
                  </a:lnTo>
                  <a:lnTo>
                    <a:pt x="308" y="12"/>
                  </a:lnTo>
                  <a:lnTo>
                    <a:pt x="288" y="14"/>
                  </a:lnTo>
                  <a:lnTo>
                    <a:pt x="266" y="17"/>
                  </a:lnTo>
                  <a:lnTo>
                    <a:pt x="243" y="18"/>
                  </a:lnTo>
                  <a:lnTo>
                    <a:pt x="219" y="20"/>
                  </a:lnTo>
                  <a:lnTo>
                    <a:pt x="205" y="20"/>
                  </a:lnTo>
                  <a:lnTo>
                    <a:pt x="190" y="20"/>
                  </a:lnTo>
                  <a:lnTo>
                    <a:pt x="173" y="18"/>
                  </a:lnTo>
                  <a:lnTo>
                    <a:pt x="156" y="17"/>
                  </a:lnTo>
                  <a:lnTo>
                    <a:pt x="138" y="13"/>
                  </a:lnTo>
                  <a:lnTo>
                    <a:pt x="120" y="11"/>
                  </a:lnTo>
                  <a:lnTo>
                    <a:pt x="102" y="9"/>
                  </a:lnTo>
                  <a:lnTo>
                    <a:pt x="84" y="5"/>
                  </a:lnTo>
                  <a:lnTo>
                    <a:pt x="67" y="3"/>
                  </a:lnTo>
                  <a:lnTo>
                    <a:pt x="52" y="2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15" y="2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6" y="24"/>
                  </a:lnTo>
                  <a:lnTo>
                    <a:pt x="13" y="29"/>
                  </a:lnTo>
                  <a:lnTo>
                    <a:pt x="23" y="34"/>
                  </a:lnTo>
                  <a:lnTo>
                    <a:pt x="35" y="38"/>
                  </a:lnTo>
                  <a:lnTo>
                    <a:pt x="49" y="43"/>
                  </a:lnTo>
                  <a:lnTo>
                    <a:pt x="65" y="47"/>
                  </a:lnTo>
                  <a:lnTo>
                    <a:pt x="81" y="51"/>
                  </a:lnTo>
                  <a:lnTo>
                    <a:pt x="98" y="55"/>
                  </a:lnTo>
                  <a:lnTo>
                    <a:pt x="115" y="58"/>
                  </a:lnTo>
                  <a:lnTo>
                    <a:pt x="134" y="60"/>
                  </a:lnTo>
                  <a:lnTo>
                    <a:pt x="152" y="63"/>
                  </a:lnTo>
                  <a:lnTo>
                    <a:pt x="169" y="65"/>
                  </a:lnTo>
                  <a:lnTo>
                    <a:pt x="186" y="66"/>
                  </a:lnTo>
                  <a:lnTo>
                    <a:pt x="202" y="67"/>
                  </a:lnTo>
                  <a:lnTo>
                    <a:pt x="216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8" name="Freeform 18"/>
            <p:cNvSpPr>
              <a:spLocks noChangeAspect="1"/>
            </p:cNvSpPr>
            <p:nvPr/>
          </p:nvSpPr>
          <p:spPr bwMode="auto">
            <a:xfrm>
              <a:off x="4271" y="2969"/>
              <a:ext cx="167" cy="19"/>
            </a:xfrm>
            <a:custGeom>
              <a:avLst/>
              <a:gdLst>
                <a:gd name="T0" fmla="*/ 84 w 333"/>
                <a:gd name="T1" fmla="*/ 19 h 38"/>
                <a:gd name="T2" fmla="*/ 100 w 333"/>
                <a:gd name="T3" fmla="*/ 19 h 38"/>
                <a:gd name="T4" fmla="*/ 116 w 333"/>
                <a:gd name="T5" fmla="*/ 18 h 38"/>
                <a:gd name="T6" fmla="*/ 130 w 333"/>
                <a:gd name="T7" fmla="*/ 16 h 38"/>
                <a:gd name="T8" fmla="*/ 142 w 333"/>
                <a:gd name="T9" fmla="*/ 14 h 38"/>
                <a:gd name="T10" fmla="*/ 152 w 333"/>
                <a:gd name="T11" fmla="*/ 11 h 38"/>
                <a:gd name="T12" fmla="*/ 160 w 333"/>
                <a:gd name="T13" fmla="*/ 9 h 38"/>
                <a:gd name="T14" fmla="*/ 165 w 333"/>
                <a:gd name="T15" fmla="*/ 6 h 38"/>
                <a:gd name="T16" fmla="*/ 167 w 333"/>
                <a:gd name="T17" fmla="*/ 2 h 38"/>
                <a:gd name="T18" fmla="*/ 165 w 333"/>
                <a:gd name="T19" fmla="*/ 1 h 38"/>
                <a:gd name="T20" fmla="*/ 160 w 333"/>
                <a:gd name="T21" fmla="*/ 0 h 38"/>
                <a:gd name="T22" fmla="*/ 151 w 333"/>
                <a:gd name="T23" fmla="*/ 1 h 38"/>
                <a:gd name="T24" fmla="*/ 141 w 333"/>
                <a:gd name="T25" fmla="*/ 2 h 38"/>
                <a:gd name="T26" fmla="*/ 127 w 333"/>
                <a:gd name="T27" fmla="*/ 5 h 38"/>
                <a:gd name="T28" fmla="*/ 112 w 333"/>
                <a:gd name="T29" fmla="*/ 6 h 38"/>
                <a:gd name="T30" fmla="*/ 96 w 333"/>
                <a:gd name="T31" fmla="*/ 9 h 38"/>
                <a:gd name="T32" fmla="*/ 80 w 333"/>
                <a:gd name="T33" fmla="*/ 9 h 38"/>
                <a:gd name="T34" fmla="*/ 59 w 333"/>
                <a:gd name="T35" fmla="*/ 9 h 38"/>
                <a:gd name="T36" fmla="*/ 42 w 333"/>
                <a:gd name="T37" fmla="*/ 6 h 38"/>
                <a:gd name="T38" fmla="*/ 28 w 333"/>
                <a:gd name="T39" fmla="*/ 5 h 38"/>
                <a:gd name="T40" fmla="*/ 17 w 333"/>
                <a:gd name="T41" fmla="*/ 2 h 38"/>
                <a:gd name="T42" fmla="*/ 9 w 333"/>
                <a:gd name="T43" fmla="*/ 1 h 38"/>
                <a:gd name="T44" fmla="*/ 4 w 333"/>
                <a:gd name="T45" fmla="*/ 0 h 38"/>
                <a:gd name="T46" fmla="*/ 1 w 333"/>
                <a:gd name="T47" fmla="*/ 1 h 38"/>
                <a:gd name="T48" fmla="*/ 0 w 333"/>
                <a:gd name="T49" fmla="*/ 2 h 38"/>
                <a:gd name="T50" fmla="*/ 2 w 333"/>
                <a:gd name="T51" fmla="*/ 6 h 38"/>
                <a:gd name="T52" fmla="*/ 6 w 333"/>
                <a:gd name="T53" fmla="*/ 9 h 38"/>
                <a:gd name="T54" fmla="*/ 15 w 333"/>
                <a:gd name="T55" fmla="*/ 11 h 38"/>
                <a:gd name="T56" fmla="*/ 25 w 333"/>
                <a:gd name="T57" fmla="*/ 14 h 38"/>
                <a:gd name="T58" fmla="*/ 37 w 333"/>
                <a:gd name="T59" fmla="*/ 16 h 38"/>
                <a:gd name="T60" fmla="*/ 51 w 333"/>
                <a:gd name="T61" fmla="*/ 18 h 38"/>
                <a:gd name="T62" fmla="*/ 67 w 333"/>
                <a:gd name="T63" fmla="*/ 19 h 38"/>
                <a:gd name="T64" fmla="*/ 84 w 333"/>
                <a:gd name="T65" fmla="*/ 19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3"/>
                <a:gd name="T100" fmla="*/ 0 h 38"/>
                <a:gd name="T101" fmla="*/ 333 w 333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3" h="38">
                  <a:moveTo>
                    <a:pt x="167" y="38"/>
                  </a:moveTo>
                  <a:lnTo>
                    <a:pt x="200" y="37"/>
                  </a:lnTo>
                  <a:lnTo>
                    <a:pt x="231" y="35"/>
                  </a:lnTo>
                  <a:lnTo>
                    <a:pt x="259" y="32"/>
                  </a:lnTo>
                  <a:lnTo>
                    <a:pt x="284" y="28"/>
                  </a:lnTo>
                  <a:lnTo>
                    <a:pt x="304" y="23"/>
                  </a:lnTo>
                  <a:lnTo>
                    <a:pt x="320" y="18"/>
                  </a:lnTo>
                  <a:lnTo>
                    <a:pt x="329" y="12"/>
                  </a:lnTo>
                  <a:lnTo>
                    <a:pt x="333" y="5"/>
                  </a:lnTo>
                  <a:lnTo>
                    <a:pt x="329" y="1"/>
                  </a:lnTo>
                  <a:lnTo>
                    <a:pt x="319" y="0"/>
                  </a:lnTo>
                  <a:lnTo>
                    <a:pt x="301" y="1"/>
                  </a:lnTo>
                  <a:lnTo>
                    <a:pt x="281" y="4"/>
                  </a:lnTo>
                  <a:lnTo>
                    <a:pt x="254" y="9"/>
                  </a:lnTo>
                  <a:lnTo>
                    <a:pt x="224" y="13"/>
                  </a:lnTo>
                  <a:lnTo>
                    <a:pt x="192" y="17"/>
                  </a:lnTo>
                  <a:lnTo>
                    <a:pt x="159" y="18"/>
                  </a:lnTo>
                  <a:lnTo>
                    <a:pt x="117" y="17"/>
                  </a:lnTo>
                  <a:lnTo>
                    <a:pt x="84" y="13"/>
                  </a:lnTo>
                  <a:lnTo>
                    <a:pt x="56" y="9"/>
                  </a:lnTo>
                  <a:lnTo>
                    <a:pt x="34" y="4"/>
                  </a:lnTo>
                  <a:lnTo>
                    <a:pt x="18" y="1"/>
                  </a:lnTo>
                  <a:lnTo>
                    <a:pt x="8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3" y="12"/>
                  </a:lnTo>
                  <a:lnTo>
                    <a:pt x="12" y="18"/>
                  </a:lnTo>
                  <a:lnTo>
                    <a:pt x="29" y="23"/>
                  </a:lnTo>
                  <a:lnTo>
                    <a:pt x="49" y="28"/>
                  </a:lnTo>
                  <a:lnTo>
                    <a:pt x="73" y="32"/>
                  </a:lnTo>
                  <a:lnTo>
                    <a:pt x="102" y="35"/>
                  </a:lnTo>
                  <a:lnTo>
                    <a:pt x="133" y="37"/>
                  </a:lnTo>
                  <a:lnTo>
                    <a:pt x="167" y="3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9" name="Freeform 19"/>
            <p:cNvSpPr>
              <a:spLocks noChangeAspect="1"/>
            </p:cNvSpPr>
            <p:nvPr/>
          </p:nvSpPr>
          <p:spPr bwMode="auto">
            <a:xfrm>
              <a:off x="4270" y="2990"/>
              <a:ext cx="166" cy="20"/>
            </a:xfrm>
            <a:custGeom>
              <a:avLst/>
              <a:gdLst>
                <a:gd name="T0" fmla="*/ 81 w 332"/>
                <a:gd name="T1" fmla="*/ 20 h 39"/>
                <a:gd name="T2" fmla="*/ 97 w 332"/>
                <a:gd name="T3" fmla="*/ 19 h 39"/>
                <a:gd name="T4" fmla="*/ 112 w 332"/>
                <a:gd name="T5" fmla="*/ 19 h 39"/>
                <a:gd name="T6" fmla="*/ 125 w 332"/>
                <a:gd name="T7" fmla="*/ 17 h 39"/>
                <a:gd name="T8" fmla="*/ 138 w 332"/>
                <a:gd name="T9" fmla="*/ 15 h 39"/>
                <a:gd name="T10" fmla="*/ 148 w 332"/>
                <a:gd name="T11" fmla="*/ 12 h 39"/>
                <a:gd name="T12" fmla="*/ 156 w 332"/>
                <a:gd name="T13" fmla="*/ 9 h 39"/>
                <a:gd name="T14" fmla="*/ 162 w 332"/>
                <a:gd name="T15" fmla="*/ 6 h 39"/>
                <a:gd name="T16" fmla="*/ 166 w 332"/>
                <a:gd name="T17" fmla="*/ 3 h 39"/>
                <a:gd name="T18" fmla="*/ 166 w 332"/>
                <a:gd name="T19" fmla="*/ 1 h 39"/>
                <a:gd name="T20" fmla="*/ 162 w 332"/>
                <a:gd name="T21" fmla="*/ 1 h 39"/>
                <a:gd name="T22" fmla="*/ 155 w 332"/>
                <a:gd name="T23" fmla="*/ 1 h 39"/>
                <a:gd name="T24" fmla="*/ 144 w 332"/>
                <a:gd name="T25" fmla="*/ 3 h 39"/>
                <a:gd name="T26" fmla="*/ 132 w 332"/>
                <a:gd name="T27" fmla="*/ 5 h 39"/>
                <a:gd name="T28" fmla="*/ 116 w 332"/>
                <a:gd name="T29" fmla="*/ 7 h 39"/>
                <a:gd name="T30" fmla="*/ 100 w 332"/>
                <a:gd name="T31" fmla="*/ 8 h 39"/>
                <a:gd name="T32" fmla="*/ 83 w 332"/>
                <a:gd name="T33" fmla="*/ 9 h 39"/>
                <a:gd name="T34" fmla="*/ 67 w 332"/>
                <a:gd name="T35" fmla="*/ 8 h 39"/>
                <a:gd name="T36" fmla="*/ 50 w 332"/>
                <a:gd name="T37" fmla="*/ 7 h 39"/>
                <a:gd name="T38" fmla="*/ 36 w 332"/>
                <a:gd name="T39" fmla="*/ 5 h 39"/>
                <a:gd name="T40" fmla="*/ 22 w 332"/>
                <a:gd name="T41" fmla="*/ 3 h 39"/>
                <a:gd name="T42" fmla="*/ 12 w 332"/>
                <a:gd name="T43" fmla="*/ 1 h 39"/>
                <a:gd name="T44" fmla="*/ 5 w 332"/>
                <a:gd name="T45" fmla="*/ 0 h 39"/>
                <a:gd name="T46" fmla="*/ 0 w 332"/>
                <a:gd name="T47" fmla="*/ 1 h 39"/>
                <a:gd name="T48" fmla="*/ 0 w 332"/>
                <a:gd name="T49" fmla="*/ 3 h 39"/>
                <a:gd name="T50" fmla="*/ 3 w 332"/>
                <a:gd name="T51" fmla="*/ 6 h 39"/>
                <a:gd name="T52" fmla="*/ 9 w 332"/>
                <a:gd name="T53" fmla="*/ 9 h 39"/>
                <a:gd name="T54" fmla="*/ 17 w 332"/>
                <a:gd name="T55" fmla="*/ 12 h 39"/>
                <a:gd name="T56" fmla="*/ 25 w 332"/>
                <a:gd name="T57" fmla="*/ 15 h 39"/>
                <a:gd name="T58" fmla="*/ 37 w 332"/>
                <a:gd name="T59" fmla="*/ 17 h 39"/>
                <a:gd name="T60" fmla="*/ 49 w 332"/>
                <a:gd name="T61" fmla="*/ 19 h 39"/>
                <a:gd name="T62" fmla="*/ 64 w 332"/>
                <a:gd name="T63" fmla="*/ 19 h 39"/>
                <a:gd name="T64" fmla="*/ 81 w 332"/>
                <a:gd name="T65" fmla="*/ 2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39"/>
                <a:gd name="T101" fmla="*/ 332 w 332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39">
                  <a:moveTo>
                    <a:pt x="161" y="39"/>
                  </a:moveTo>
                  <a:lnTo>
                    <a:pt x="194" y="38"/>
                  </a:lnTo>
                  <a:lnTo>
                    <a:pt x="224" y="37"/>
                  </a:lnTo>
                  <a:lnTo>
                    <a:pt x="250" y="34"/>
                  </a:lnTo>
                  <a:lnTo>
                    <a:pt x="275" y="29"/>
                  </a:lnTo>
                  <a:lnTo>
                    <a:pt x="295" y="24"/>
                  </a:lnTo>
                  <a:lnTo>
                    <a:pt x="311" y="17"/>
                  </a:lnTo>
                  <a:lnTo>
                    <a:pt x="324" y="12"/>
                  </a:lnTo>
                  <a:lnTo>
                    <a:pt x="332" y="5"/>
                  </a:lnTo>
                  <a:lnTo>
                    <a:pt x="332" y="1"/>
                  </a:lnTo>
                  <a:lnTo>
                    <a:pt x="324" y="1"/>
                  </a:lnTo>
                  <a:lnTo>
                    <a:pt x="309" y="2"/>
                  </a:lnTo>
                  <a:lnTo>
                    <a:pt x="288" y="6"/>
                  </a:lnTo>
                  <a:lnTo>
                    <a:pt x="263" y="9"/>
                  </a:lnTo>
                  <a:lnTo>
                    <a:pt x="233" y="14"/>
                  </a:lnTo>
                  <a:lnTo>
                    <a:pt x="201" y="16"/>
                  </a:lnTo>
                  <a:lnTo>
                    <a:pt x="166" y="17"/>
                  </a:lnTo>
                  <a:lnTo>
                    <a:pt x="133" y="16"/>
                  </a:lnTo>
                  <a:lnTo>
                    <a:pt x="101" y="13"/>
                  </a:lnTo>
                  <a:lnTo>
                    <a:pt x="71" y="9"/>
                  </a:lnTo>
                  <a:lnTo>
                    <a:pt x="45" y="6"/>
                  </a:lnTo>
                  <a:lnTo>
                    <a:pt x="25" y="2"/>
                  </a:lnTo>
                  <a:lnTo>
                    <a:pt x="1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8" y="17"/>
                  </a:lnTo>
                  <a:lnTo>
                    <a:pt x="33" y="24"/>
                  </a:lnTo>
                  <a:lnTo>
                    <a:pt x="51" y="29"/>
                  </a:lnTo>
                  <a:lnTo>
                    <a:pt x="73" y="34"/>
                  </a:lnTo>
                  <a:lnTo>
                    <a:pt x="98" y="37"/>
                  </a:lnTo>
                  <a:lnTo>
                    <a:pt x="128" y="38"/>
                  </a:lnTo>
                  <a:lnTo>
                    <a:pt x="161" y="3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0" name="Freeform 20"/>
            <p:cNvSpPr>
              <a:spLocks noChangeAspect="1"/>
            </p:cNvSpPr>
            <p:nvPr/>
          </p:nvSpPr>
          <p:spPr bwMode="auto">
            <a:xfrm>
              <a:off x="4278" y="2944"/>
              <a:ext cx="148" cy="24"/>
            </a:xfrm>
            <a:custGeom>
              <a:avLst/>
              <a:gdLst>
                <a:gd name="T0" fmla="*/ 74 w 296"/>
                <a:gd name="T1" fmla="*/ 24 h 47"/>
                <a:gd name="T2" fmla="*/ 98 w 296"/>
                <a:gd name="T3" fmla="*/ 23 h 47"/>
                <a:gd name="T4" fmla="*/ 116 w 296"/>
                <a:gd name="T5" fmla="*/ 22 h 47"/>
                <a:gd name="T6" fmla="*/ 129 w 296"/>
                <a:gd name="T7" fmla="*/ 19 h 47"/>
                <a:gd name="T8" fmla="*/ 139 w 296"/>
                <a:gd name="T9" fmla="*/ 17 h 47"/>
                <a:gd name="T10" fmla="*/ 144 w 296"/>
                <a:gd name="T11" fmla="*/ 15 h 47"/>
                <a:gd name="T12" fmla="*/ 147 w 296"/>
                <a:gd name="T13" fmla="*/ 11 h 47"/>
                <a:gd name="T14" fmla="*/ 148 w 296"/>
                <a:gd name="T15" fmla="*/ 8 h 47"/>
                <a:gd name="T16" fmla="*/ 148 w 296"/>
                <a:gd name="T17" fmla="*/ 4 h 47"/>
                <a:gd name="T18" fmla="*/ 147 w 296"/>
                <a:gd name="T19" fmla="*/ 1 h 47"/>
                <a:gd name="T20" fmla="*/ 142 w 296"/>
                <a:gd name="T21" fmla="*/ 0 h 47"/>
                <a:gd name="T22" fmla="*/ 135 w 296"/>
                <a:gd name="T23" fmla="*/ 0 h 47"/>
                <a:gd name="T24" fmla="*/ 125 w 296"/>
                <a:gd name="T25" fmla="*/ 1 h 47"/>
                <a:gd name="T26" fmla="*/ 113 w 296"/>
                <a:gd name="T27" fmla="*/ 3 h 47"/>
                <a:gd name="T28" fmla="*/ 100 w 296"/>
                <a:gd name="T29" fmla="*/ 5 h 47"/>
                <a:gd name="T30" fmla="*/ 86 w 296"/>
                <a:gd name="T31" fmla="*/ 7 h 47"/>
                <a:gd name="T32" fmla="*/ 72 w 296"/>
                <a:gd name="T33" fmla="*/ 7 h 47"/>
                <a:gd name="T34" fmla="*/ 56 w 296"/>
                <a:gd name="T35" fmla="*/ 7 h 47"/>
                <a:gd name="T36" fmla="*/ 43 w 296"/>
                <a:gd name="T37" fmla="*/ 5 h 47"/>
                <a:gd name="T38" fmla="*/ 31 w 296"/>
                <a:gd name="T39" fmla="*/ 3 h 47"/>
                <a:gd name="T40" fmla="*/ 20 w 296"/>
                <a:gd name="T41" fmla="*/ 1 h 47"/>
                <a:gd name="T42" fmla="*/ 12 w 296"/>
                <a:gd name="T43" fmla="*/ 0 h 47"/>
                <a:gd name="T44" fmla="*/ 5 w 296"/>
                <a:gd name="T45" fmla="*/ 0 h 47"/>
                <a:gd name="T46" fmla="*/ 1 w 296"/>
                <a:gd name="T47" fmla="*/ 1 h 47"/>
                <a:gd name="T48" fmla="*/ 0 w 296"/>
                <a:gd name="T49" fmla="*/ 4 h 47"/>
                <a:gd name="T50" fmla="*/ 2 w 296"/>
                <a:gd name="T51" fmla="*/ 8 h 47"/>
                <a:gd name="T52" fmla="*/ 6 w 296"/>
                <a:gd name="T53" fmla="*/ 12 h 47"/>
                <a:gd name="T54" fmla="*/ 13 w 296"/>
                <a:gd name="T55" fmla="*/ 15 h 47"/>
                <a:gd name="T56" fmla="*/ 22 w 296"/>
                <a:gd name="T57" fmla="*/ 18 h 47"/>
                <a:gd name="T58" fmla="*/ 33 w 296"/>
                <a:gd name="T59" fmla="*/ 21 h 47"/>
                <a:gd name="T60" fmla="*/ 45 w 296"/>
                <a:gd name="T61" fmla="*/ 23 h 47"/>
                <a:gd name="T62" fmla="*/ 59 w 296"/>
                <a:gd name="T63" fmla="*/ 24 h 47"/>
                <a:gd name="T64" fmla="*/ 74 w 296"/>
                <a:gd name="T65" fmla="*/ 2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6"/>
                <a:gd name="T100" fmla="*/ 0 h 47"/>
                <a:gd name="T101" fmla="*/ 296 w 296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6" h="47">
                  <a:moveTo>
                    <a:pt x="149" y="47"/>
                  </a:moveTo>
                  <a:lnTo>
                    <a:pt x="196" y="45"/>
                  </a:lnTo>
                  <a:lnTo>
                    <a:pt x="233" y="43"/>
                  </a:lnTo>
                  <a:lnTo>
                    <a:pt x="258" y="38"/>
                  </a:lnTo>
                  <a:lnTo>
                    <a:pt x="277" y="33"/>
                  </a:lnTo>
                  <a:lnTo>
                    <a:pt x="287" y="29"/>
                  </a:lnTo>
                  <a:lnTo>
                    <a:pt x="294" y="22"/>
                  </a:lnTo>
                  <a:lnTo>
                    <a:pt x="296" y="15"/>
                  </a:lnTo>
                  <a:lnTo>
                    <a:pt x="296" y="8"/>
                  </a:lnTo>
                  <a:lnTo>
                    <a:pt x="293" y="2"/>
                  </a:lnTo>
                  <a:lnTo>
                    <a:pt x="284" y="0"/>
                  </a:lnTo>
                  <a:lnTo>
                    <a:pt x="269" y="0"/>
                  </a:lnTo>
                  <a:lnTo>
                    <a:pt x="250" y="2"/>
                  </a:lnTo>
                  <a:lnTo>
                    <a:pt x="227" y="6"/>
                  </a:lnTo>
                  <a:lnTo>
                    <a:pt x="201" y="10"/>
                  </a:lnTo>
                  <a:lnTo>
                    <a:pt x="173" y="13"/>
                  </a:lnTo>
                  <a:lnTo>
                    <a:pt x="143" y="14"/>
                  </a:lnTo>
                  <a:lnTo>
                    <a:pt x="113" y="13"/>
                  </a:lnTo>
                  <a:lnTo>
                    <a:pt x="87" y="10"/>
                  </a:lnTo>
                  <a:lnTo>
                    <a:pt x="63" y="6"/>
                  </a:lnTo>
                  <a:lnTo>
                    <a:pt x="41" y="2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4" y="16"/>
                  </a:lnTo>
                  <a:lnTo>
                    <a:pt x="12" y="23"/>
                  </a:lnTo>
                  <a:lnTo>
                    <a:pt x="26" y="30"/>
                  </a:lnTo>
                  <a:lnTo>
                    <a:pt x="44" y="36"/>
                  </a:lnTo>
                  <a:lnTo>
                    <a:pt x="66" y="41"/>
                  </a:lnTo>
                  <a:lnTo>
                    <a:pt x="91" y="45"/>
                  </a:lnTo>
                  <a:lnTo>
                    <a:pt x="119" y="47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1" name="Freeform 21"/>
            <p:cNvSpPr>
              <a:spLocks noChangeAspect="1"/>
            </p:cNvSpPr>
            <p:nvPr/>
          </p:nvSpPr>
          <p:spPr bwMode="auto">
            <a:xfrm>
              <a:off x="4243" y="2942"/>
              <a:ext cx="209" cy="32"/>
            </a:xfrm>
            <a:custGeom>
              <a:avLst/>
              <a:gdLst>
                <a:gd name="T0" fmla="*/ 135 w 419"/>
                <a:gd name="T1" fmla="*/ 9 h 63"/>
                <a:gd name="T2" fmla="*/ 129 w 419"/>
                <a:gd name="T3" fmla="*/ 11 h 63"/>
                <a:gd name="T4" fmla="*/ 124 w 419"/>
                <a:gd name="T5" fmla="*/ 13 h 63"/>
                <a:gd name="T6" fmla="*/ 117 w 419"/>
                <a:gd name="T7" fmla="*/ 14 h 63"/>
                <a:gd name="T8" fmla="*/ 109 w 419"/>
                <a:gd name="T9" fmla="*/ 15 h 63"/>
                <a:gd name="T10" fmla="*/ 100 w 419"/>
                <a:gd name="T11" fmla="*/ 16 h 63"/>
                <a:gd name="T12" fmla="*/ 91 w 419"/>
                <a:gd name="T13" fmla="*/ 16 h 63"/>
                <a:gd name="T14" fmla="*/ 80 w 419"/>
                <a:gd name="T15" fmla="*/ 16 h 63"/>
                <a:gd name="T16" fmla="*/ 70 w 419"/>
                <a:gd name="T17" fmla="*/ 16 h 63"/>
                <a:gd name="T18" fmla="*/ 58 w 419"/>
                <a:gd name="T19" fmla="*/ 16 h 63"/>
                <a:gd name="T20" fmla="*/ 46 w 419"/>
                <a:gd name="T21" fmla="*/ 15 h 63"/>
                <a:gd name="T22" fmla="*/ 36 w 419"/>
                <a:gd name="T23" fmla="*/ 13 h 63"/>
                <a:gd name="T24" fmla="*/ 26 w 419"/>
                <a:gd name="T25" fmla="*/ 11 h 63"/>
                <a:gd name="T26" fmla="*/ 18 w 419"/>
                <a:gd name="T27" fmla="*/ 9 h 63"/>
                <a:gd name="T28" fmla="*/ 10 w 419"/>
                <a:gd name="T29" fmla="*/ 6 h 63"/>
                <a:gd name="T30" fmla="*/ 4 w 419"/>
                <a:gd name="T31" fmla="*/ 3 h 63"/>
                <a:gd name="T32" fmla="*/ 0 w 419"/>
                <a:gd name="T33" fmla="*/ 0 h 63"/>
                <a:gd name="T34" fmla="*/ 2 w 419"/>
                <a:gd name="T35" fmla="*/ 3 h 63"/>
                <a:gd name="T36" fmla="*/ 4 w 419"/>
                <a:gd name="T37" fmla="*/ 6 h 63"/>
                <a:gd name="T38" fmla="*/ 9 w 419"/>
                <a:gd name="T39" fmla="*/ 10 h 63"/>
                <a:gd name="T40" fmla="*/ 14 w 419"/>
                <a:gd name="T41" fmla="*/ 13 h 63"/>
                <a:gd name="T42" fmla="*/ 21 w 419"/>
                <a:gd name="T43" fmla="*/ 16 h 63"/>
                <a:gd name="T44" fmla="*/ 28 w 419"/>
                <a:gd name="T45" fmla="*/ 19 h 63"/>
                <a:gd name="T46" fmla="*/ 36 w 419"/>
                <a:gd name="T47" fmla="*/ 21 h 63"/>
                <a:gd name="T48" fmla="*/ 45 w 419"/>
                <a:gd name="T49" fmla="*/ 24 h 63"/>
                <a:gd name="T50" fmla="*/ 55 w 419"/>
                <a:gd name="T51" fmla="*/ 27 h 63"/>
                <a:gd name="T52" fmla="*/ 64 w 419"/>
                <a:gd name="T53" fmla="*/ 28 h 63"/>
                <a:gd name="T54" fmla="*/ 74 w 419"/>
                <a:gd name="T55" fmla="*/ 30 h 63"/>
                <a:gd name="T56" fmla="*/ 84 w 419"/>
                <a:gd name="T57" fmla="*/ 31 h 63"/>
                <a:gd name="T58" fmla="*/ 94 w 419"/>
                <a:gd name="T59" fmla="*/ 32 h 63"/>
                <a:gd name="T60" fmla="*/ 104 w 419"/>
                <a:gd name="T61" fmla="*/ 32 h 63"/>
                <a:gd name="T62" fmla="*/ 114 w 419"/>
                <a:gd name="T63" fmla="*/ 32 h 63"/>
                <a:gd name="T64" fmla="*/ 124 w 419"/>
                <a:gd name="T65" fmla="*/ 31 h 63"/>
                <a:gd name="T66" fmla="*/ 154 w 419"/>
                <a:gd name="T67" fmla="*/ 27 h 63"/>
                <a:gd name="T68" fmla="*/ 176 w 419"/>
                <a:gd name="T69" fmla="*/ 24 h 63"/>
                <a:gd name="T70" fmla="*/ 192 w 419"/>
                <a:gd name="T71" fmla="*/ 21 h 63"/>
                <a:gd name="T72" fmla="*/ 203 w 419"/>
                <a:gd name="T73" fmla="*/ 20 h 63"/>
                <a:gd name="T74" fmla="*/ 208 w 419"/>
                <a:gd name="T75" fmla="*/ 18 h 63"/>
                <a:gd name="T76" fmla="*/ 209 w 419"/>
                <a:gd name="T77" fmla="*/ 17 h 63"/>
                <a:gd name="T78" fmla="*/ 207 w 419"/>
                <a:gd name="T79" fmla="*/ 17 h 63"/>
                <a:gd name="T80" fmla="*/ 202 w 419"/>
                <a:gd name="T81" fmla="*/ 17 h 63"/>
                <a:gd name="T82" fmla="*/ 195 w 419"/>
                <a:gd name="T83" fmla="*/ 17 h 63"/>
                <a:gd name="T84" fmla="*/ 186 w 419"/>
                <a:gd name="T85" fmla="*/ 17 h 63"/>
                <a:gd name="T86" fmla="*/ 177 w 419"/>
                <a:gd name="T87" fmla="*/ 17 h 63"/>
                <a:gd name="T88" fmla="*/ 168 w 419"/>
                <a:gd name="T89" fmla="*/ 17 h 63"/>
                <a:gd name="T90" fmla="*/ 159 w 419"/>
                <a:gd name="T91" fmla="*/ 16 h 63"/>
                <a:gd name="T92" fmla="*/ 153 w 419"/>
                <a:gd name="T93" fmla="*/ 16 h 63"/>
                <a:gd name="T94" fmla="*/ 148 w 419"/>
                <a:gd name="T95" fmla="*/ 14 h 63"/>
                <a:gd name="T96" fmla="*/ 147 w 419"/>
                <a:gd name="T97" fmla="*/ 13 h 63"/>
                <a:gd name="T98" fmla="*/ 146 w 419"/>
                <a:gd name="T99" fmla="*/ 11 h 63"/>
                <a:gd name="T100" fmla="*/ 143 w 419"/>
                <a:gd name="T101" fmla="*/ 10 h 63"/>
                <a:gd name="T102" fmla="*/ 139 w 419"/>
                <a:gd name="T103" fmla="*/ 10 h 63"/>
                <a:gd name="T104" fmla="*/ 135 w 419"/>
                <a:gd name="T105" fmla="*/ 9 h 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9"/>
                <a:gd name="T160" fmla="*/ 0 h 63"/>
                <a:gd name="T161" fmla="*/ 419 w 419"/>
                <a:gd name="T162" fmla="*/ 63 h 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9" h="63">
                  <a:moveTo>
                    <a:pt x="270" y="17"/>
                  </a:moveTo>
                  <a:lnTo>
                    <a:pt x="259" y="21"/>
                  </a:lnTo>
                  <a:lnTo>
                    <a:pt x="248" y="25"/>
                  </a:lnTo>
                  <a:lnTo>
                    <a:pt x="234" y="27"/>
                  </a:lnTo>
                  <a:lnTo>
                    <a:pt x="218" y="29"/>
                  </a:lnTo>
                  <a:lnTo>
                    <a:pt x="201" y="31"/>
                  </a:lnTo>
                  <a:lnTo>
                    <a:pt x="182" y="32"/>
                  </a:lnTo>
                  <a:lnTo>
                    <a:pt x="161" y="32"/>
                  </a:lnTo>
                  <a:lnTo>
                    <a:pt x="141" y="32"/>
                  </a:lnTo>
                  <a:lnTo>
                    <a:pt x="116" y="31"/>
                  </a:lnTo>
                  <a:lnTo>
                    <a:pt x="93" y="29"/>
                  </a:lnTo>
                  <a:lnTo>
                    <a:pt x="73" y="26"/>
                  </a:lnTo>
                  <a:lnTo>
                    <a:pt x="53" y="21"/>
                  </a:lnTo>
                  <a:lnTo>
                    <a:pt x="36" y="17"/>
                  </a:lnTo>
                  <a:lnTo>
                    <a:pt x="21" y="11"/>
                  </a:lnTo>
                  <a:lnTo>
                    <a:pt x="9" y="5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2"/>
                  </a:lnTo>
                  <a:lnTo>
                    <a:pt x="19" y="19"/>
                  </a:lnTo>
                  <a:lnTo>
                    <a:pt x="29" y="25"/>
                  </a:lnTo>
                  <a:lnTo>
                    <a:pt x="43" y="32"/>
                  </a:lnTo>
                  <a:lnTo>
                    <a:pt x="57" y="38"/>
                  </a:lnTo>
                  <a:lnTo>
                    <a:pt x="73" y="42"/>
                  </a:lnTo>
                  <a:lnTo>
                    <a:pt x="91" y="48"/>
                  </a:lnTo>
                  <a:lnTo>
                    <a:pt x="110" y="53"/>
                  </a:lnTo>
                  <a:lnTo>
                    <a:pt x="129" y="56"/>
                  </a:lnTo>
                  <a:lnTo>
                    <a:pt x="149" y="59"/>
                  </a:lnTo>
                  <a:lnTo>
                    <a:pt x="168" y="62"/>
                  </a:lnTo>
                  <a:lnTo>
                    <a:pt x="189" y="63"/>
                  </a:lnTo>
                  <a:lnTo>
                    <a:pt x="209" y="63"/>
                  </a:lnTo>
                  <a:lnTo>
                    <a:pt x="229" y="63"/>
                  </a:lnTo>
                  <a:lnTo>
                    <a:pt x="248" y="61"/>
                  </a:lnTo>
                  <a:lnTo>
                    <a:pt x="308" y="53"/>
                  </a:lnTo>
                  <a:lnTo>
                    <a:pt x="353" y="47"/>
                  </a:lnTo>
                  <a:lnTo>
                    <a:pt x="385" y="42"/>
                  </a:lnTo>
                  <a:lnTo>
                    <a:pt x="407" y="39"/>
                  </a:lnTo>
                  <a:lnTo>
                    <a:pt x="417" y="35"/>
                  </a:lnTo>
                  <a:lnTo>
                    <a:pt x="419" y="34"/>
                  </a:lnTo>
                  <a:lnTo>
                    <a:pt x="415" y="34"/>
                  </a:lnTo>
                  <a:lnTo>
                    <a:pt x="404" y="33"/>
                  </a:lnTo>
                  <a:lnTo>
                    <a:pt x="391" y="33"/>
                  </a:lnTo>
                  <a:lnTo>
                    <a:pt x="373" y="33"/>
                  </a:lnTo>
                  <a:lnTo>
                    <a:pt x="355" y="33"/>
                  </a:lnTo>
                  <a:lnTo>
                    <a:pt x="336" y="33"/>
                  </a:lnTo>
                  <a:lnTo>
                    <a:pt x="319" y="32"/>
                  </a:lnTo>
                  <a:lnTo>
                    <a:pt x="306" y="31"/>
                  </a:lnTo>
                  <a:lnTo>
                    <a:pt x="297" y="28"/>
                  </a:lnTo>
                  <a:lnTo>
                    <a:pt x="294" y="25"/>
                  </a:lnTo>
                  <a:lnTo>
                    <a:pt x="292" y="21"/>
                  </a:lnTo>
                  <a:lnTo>
                    <a:pt x="287" y="19"/>
                  </a:lnTo>
                  <a:lnTo>
                    <a:pt x="279" y="19"/>
                  </a:lnTo>
                  <a:lnTo>
                    <a:pt x="27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2" name="Freeform 22"/>
            <p:cNvSpPr>
              <a:spLocks noChangeAspect="1"/>
            </p:cNvSpPr>
            <p:nvPr/>
          </p:nvSpPr>
          <p:spPr bwMode="auto">
            <a:xfrm>
              <a:off x="4325" y="2972"/>
              <a:ext cx="133" cy="17"/>
            </a:xfrm>
            <a:custGeom>
              <a:avLst/>
              <a:gdLst>
                <a:gd name="T0" fmla="*/ 80 w 266"/>
                <a:gd name="T1" fmla="*/ 11 h 36"/>
                <a:gd name="T2" fmla="*/ 74 w 266"/>
                <a:gd name="T3" fmla="*/ 12 h 36"/>
                <a:gd name="T4" fmla="*/ 65 w 266"/>
                <a:gd name="T5" fmla="*/ 13 h 36"/>
                <a:gd name="T6" fmla="*/ 52 w 266"/>
                <a:gd name="T7" fmla="*/ 14 h 36"/>
                <a:gd name="T8" fmla="*/ 39 w 266"/>
                <a:gd name="T9" fmla="*/ 14 h 36"/>
                <a:gd name="T10" fmla="*/ 26 w 266"/>
                <a:gd name="T11" fmla="*/ 16 h 36"/>
                <a:gd name="T12" fmla="*/ 14 w 266"/>
                <a:gd name="T13" fmla="*/ 16 h 36"/>
                <a:gd name="T14" fmla="*/ 5 w 266"/>
                <a:gd name="T15" fmla="*/ 16 h 36"/>
                <a:gd name="T16" fmla="*/ 0 w 266"/>
                <a:gd name="T17" fmla="*/ 16 h 36"/>
                <a:gd name="T18" fmla="*/ 5 w 266"/>
                <a:gd name="T19" fmla="*/ 17 h 36"/>
                <a:gd name="T20" fmla="*/ 14 w 266"/>
                <a:gd name="T21" fmla="*/ 17 h 36"/>
                <a:gd name="T22" fmla="*/ 26 w 266"/>
                <a:gd name="T23" fmla="*/ 17 h 36"/>
                <a:gd name="T24" fmla="*/ 39 w 266"/>
                <a:gd name="T25" fmla="*/ 17 h 36"/>
                <a:gd name="T26" fmla="*/ 52 w 266"/>
                <a:gd name="T27" fmla="*/ 17 h 36"/>
                <a:gd name="T28" fmla="*/ 65 w 266"/>
                <a:gd name="T29" fmla="*/ 16 h 36"/>
                <a:gd name="T30" fmla="*/ 75 w 266"/>
                <a:gd name="T31" fmla="*/ 16 h 36"/>
                <a:gd name="T32" fmla="*/ 81 w 266"/>
                <a:gd name="T33" fmla="*/ 15 h 36"/>
                <a:gd name="T34" fmla="*/ 87 w 266"/>
                <a:gd name="T35" fmla="*/ 14 h 36"/>
                <a:gd name="T36" fmla="*/ 94 w 266"/>
                <a:gd name="T37" fmla="*/ 13 h 36"/>
                <a:gd name="T38" fmla="*/ 102 w 266"/>
                <a:gd name="T39" fmla="*/ 11 h 36"/>
                <a:gd name="T40" fmla="*/ 110 w 266"/>
                <a:gd name="T41" fmla="*/ 9 h 36"/>
                <a:gd name="T42" fmla="*/ 117 w 266"/>
                <a:gd name="T43" fmla="*/ 7 h 36"/>
                <a:gd name="T44" fmla="*/ 124 w 266"/>
                <a:gd name="T45" fmla="*/ 4 h 36"/>
                <a:gd name="T46" fmla="*/ 130 w 266"/>
                <a:gd name="T47" fmla="*/ 2 h 36"/>
                <a:gd name="T48" fmla="*/ 133 w 266"/>
                <a:gd name="T49" fmla="*/ 0 h 36"/>
                <a:gd name="T50" fmla="*/ 129 w 266"/>
                <a:gd name="T51" fmla="*/ 2 h 36"/>
                <a:gd name="T52" fmla="*/ 123 w 266"/>
                <a:gd name="T53" fmla="*/ 3 h 36"/>
                <a:gd name="T54" fmla="*/ 117 w 266"/>
                <a:gd name="T55" fmla="*/ 5 h 36"/>
                <a:gd name="T56" fmla="*/ 109 w 266"/>
                <a:gd name="T57" fmla="*/ 7 h 36"/>
                <a:gd name="T58" fmla="*/ 101 w 266"/>
                <a:gd name="T59" fmla="*/ 9 h 36"/>
                <a:gd name="T60" fmla="*/ 94 w 266"/>
                <a:gd name="T61" fmla="*/ 10 h 36"/>
                <a:gd name="T62" fmla="*/ 86 w 266"/>
                <a:gd name="T63" fmla="*/ 11 h 36"/>
                <a:gd name="T64" fmla="*/ 80 w 266"/>
                <a:gd name="T65" fmla="*/ 11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6"/>
                <a:gd name="T100" fmla="*/ 0 h 36"/>
                <a:gd name="T101" fmla="*/ 266 w 266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6" h="36">
                  <a:moveTo>
                    <a:pt x="161" y="24"/>
                  </a:moveTo>
                  <a:lnTo>
                    <a:pt x="148" y="26"/>
                  </a:lnTo>
                  <a:lnTo>
                    <a:pt x="129" y="27"/>
                  </a:lnTo>
                  <a:lnTo>
                    <a:pt x="105" y="29"/>
                  </a:lnTo>
                  <a:lnTo>
                    <a:pt x="78" y="30"/>
                  </a:lnTo>
                  <a:lnTo>
                    <a:pt x="52" y="33"/>
                  </a:lnTo>
                  <a:lnTo>
                    <a:pt x="29" y="34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10" y="35"/>
                  </a:lnTo>
                  <a:lnTo>
                    <a:pt x="29" y="36"/>
                  </a:lnTo>
                  <a:lnTo>
                    <a:pt x="52" y="36"/>
                  </a:lnTo>
                  <a:lnTo>
                    <a:pt x="78" y="36"/>
                  </a:lnTo>
                  <a:lnTo>
                    <a:pt x="105" y="35"/>
                  </a:lnTo>
                  <a:lnTo>
                    <a:pt x="129" y="34"/>
                  </a:lnTo>
                  <a:lnTo>
                    <a:pt x="150" y="33"/>
                  </a:lnTo>
                  <a:lnTo>
                    <a:pt x="162" y="31"/>
                  </a:lnTo>
                  <a:lnTo>
                    <a:pt x="174" y="29"/>
                  </a:lnTo>
                  <a:lnTo>
                    <a:pt x="189" y="27"/>
                  </a:lnTo>
                  <a:lnTo>
                    <a:pt x="204" y="23"/>
                  </a:lnTo>
                  <a:lnTo>
                    <a:pt x="220" y="19"/>
                  </a:lnTo>
                  <a:lnTo>
                    <a:pt x="235" y="15"/>
                  </a:lnTo>
                  <a:lnTo>
                    <a:pt x="249" y="9"/>
                  </a:lnTo>
                  <a:lnTo>
                    <a:pt x="259" y="5"/>
                  </a:lnTo>
                  <a:lnTo>
                    <a:pt x="266" y="0"/>
                  </a:lnTo>
                  <a:lnTo>
                    <a:pt x="258" y="4"/>
                  </a:lnTo>
                  <a:lnTo>
                    <a:pt x="247" y="7"/>
                  </a:lnTo>
                  <a:lnTo>
                    <a:pt x="234" y="11"/>
                  </a:lnTo>
                  <a:lnTo>
                    <a:pt x="219" y="14"/>
                  </a:lnTo>
                  <a:lnTo>
                    <a:pt x="203" y="18"/>
                  </a:lnTo>
                  <a:lnTo>
                    <a:pt x="188" y="21"/>
                  </a:lnTo>
                  <a:lnTo>
                    <a:pt x="173" y="23"/>
                  </a:lnTo>
                  <a:lnTo>
                    <a:pt x="16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3" name="Freeform 23"/>
            <p:cNvSpPr>
              <a:spLocks noChangeAspect="1"/>
            </p:cNvSpPr>
            <p:nvPr/>
          </p:nvSpPr>
          <p:spPr bwMode="auto">
            <a:xfrm>
              <a:off x="4370" y="2989"/>
              <a:ext cx="88" cy="19"/>
            </a:xfrm>
            <a:custGeom>
              <a:avLst/>
              <a:gdLst>
                <a:gd name="T0" fmla="*/ 55 w 177"/>
                <a:gd name="T1" fmla="*/ 12 h 38"/>
                <a:gd name="T2" fmla="*/ 50 w 177"/>
                <a:gd name="T3" fmla="*/ 13 h 38"/>
                <a:gd name="T4" fmla="*/ 44 w 177"/>
                <a:gd name="T5" fmla="*/ 14 h 38"/>
                <a:gd name="T6" fmla="*/ 35 w 177"/>
                <a:gd name="T7" fmla="*/ 15 h 38"/>
                <a:gd name="T8" fmla="*/ 27 w 177"/>
                <a:gd name="T9" fmla="*/ 17 h 38"/>
                <a:gd name="T10" fmla="*/ 18 w 177"/>
                <a:gd name="T11" fmla="*/ 18 h 38"/>
                <a:gd name="T12" fmla="*/ 10 w 177"/>
                <a:gd name="T13" fmla="*/ 19 h 38"/>
                <a:gd name="T14" fmla="*/ 4 w 177"/>
                <a:gd name="T15" fmla="*/ 19 h 38"/>
                <a:gd name="T16" fmla="*/ 0 w 177"/>
                <a:gd name="T17" fmla="*/ 19 h 38"/>
                <a:gd name="T18" fmla="*/ 4 w 177"/>
                <a:gd name="T19" fmla="*/ 19 h 38"/>
                <a:gd name="T20" fmla="*/ 10 w 177"/>
                <a:gd name="T21" fmla="*/ 19 h 38"/>
                <a:gd name="T22" fmla="*/ 18 w 177"/>
                <a:gd name="T23" fmla="*/ 19 h 38"/>
                <a:gd name="T24" fmla="*/ 27 w 177"/>
                <a:gd name="T25" fmla="*/ 19 h 38"/>
                <a:gd name="T26" fmla="*/ 36 w 177"/>
                <a:gd name="T27" fmla="*/ 17 h 38"/>
                <a:gd name="T28" fmla="*/ 44 w 177"/>
                <a:gd name="T29" fmla="*/ 17 h 38"/>
                <a:gd name="T30" fmla="*/ 52 w 177"/>
                <a:gd name="T31" fmla="*/ 15 h 38"/>
                <a:gd name="T32" fmla="*/ 57 w 177"/>
                <a:gd name="T33" fmla="*/ 14 h 38"/>
                <a:gd name="T34" fmla="*/ 62 w 177"/>
                <a:gd name="T35" fmla="*/ 12 h 38"/>
                <a:gd name="T36" fmla="*/ 67 w 177"/>
                <a:gd name="T37" fmla="*/ 11 h 38"/>
                <a:gd name="T38" fmla="*/ 72 w 177"/>
                <a:gd name="T39" fmla="*/ 10 h 38"/>
                <a:gd name="T40" fmla="*/ 76 w 177"/>
                <a:gd name="T41" fmla="*/ 8 h 38"/>
                <a:gd name="T42" fmla="*/ 80 w 177"/>
                <a:gd name="T43" fmla="*/ 6 h 38"/>
                <a:gd name="T44" fmla="*/ 83 w 177"/>
                <a:gd name="T45" fmla="*/ 5 h 38"/>
                <a:gd name="T46" fmla="*/ 86 w 177"/>
                <a:gd name="T47" fmla="*/ 2 h 38"/>
                <a:gd name="T48" fmla="*/ 88 w 177"/>
                <a:gd name="T49" fmla="*/ 0 h 38"/>
                <a:gd name="T50" fmla="*/ 85 w 177"/>
                <a:gd name="T51" fmla="*/ 2 h 38"/>
                <a:gd name="T52" fmla="*/ 82 w 177"/>
                <a:gd name="T53" fmla="*/ 4 h 38"/>
                <a:gd name="T54" fmla="*/ 78 w 177"/>
                <a:gd name="T55" fmla="*/ 5 h 38"/>
                <a:gd name="T56" fmla="*/ 74 w 177"/>
                <a:gd name="T57" fmla="*/ 7 h 38"/>
                <a:gd name="T58" fmla="*/ 70 w 177"/>
                <a:gd name="T59" fmla="*/ 8 h 38"/>
                <a:gd name="T60" fmla="*/ 65 w 177"/>
                <a:gd name="T61" fmla="*/ 9 h 38"/>
                <a:gd name="T62" fmla="*/ 61 w 177"/>
                <a:gd name="T63" fmla="*/ 11 h 38"/>
                <a:gd name="T64" fmla="*/ 55 w 177"/>
                <a:gd name="T65" fmla="*/ 12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38"/>
                <a:gd name="T101" fmla="*/ 177 w 177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38">
                  <a:moveTo>
                    <a:pt x="111" y="24"/>
                  </a:moveTo>
                  <a:lnTo>
                    <a:pt x="101" y="26"/>
                  </a:lnTo>
                  <a:lnTo>
                    <a:pt x="88" y="29"/>
                  </a:lnTo>
                  <a:lnTo>
                    <a:pt x="71" y="31"/>
                  </a:lnTo>
                  <a:lnTo>
                    <a:pt x="54" y="33"/>
                  </a:lnTo>
                  <a:lnTo>
                    <a:pt x="37" y="36"/>
                  </a:lnTo>
                  <a:lnTo>
                    <a:pt x="20" y="3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8"/>
                  </a:lnTo>
                  <a:lnTo>
                    <a:pt x="37" y="38"/>
                  </a:lnTo>
                  <a:lnTo>
                    <a:pt x="55" y="37"/>
                  </a:lnTo>
                  <a:lnTo>
                    <a:pt x="72" y="34"/>
                  </a:lnTo>
                  <a:lnTo>
                    <a:pt x="89" y="33"/>
                  </a:lnTo>
                  <a:lnTo>
                    <a:pt x="104" y="31"/>
                  </a:lnTo>
                  <a:lnTo>
                    <a:pt x="115" y="29"/>
                  </a:lnTo>
                  <a:lnTo>
                    <a:pt x="125" y="25"/>
                  </a:lnTo>
                  <a:lnTo>
                    <a:pt x="134" y="23"/>
                  </a:lnTo>
                  <a:lnTo>
                    <a:pt x="144" y="19"/>
                  </a:lnTo>
                  <a:lnTo>
                    <a:pt x="153" y="16"/>
                  </a:lnTo>
                  <a:lnTo>
                    <a:pt x="160" y="12"/>
                  </a:lnTo>
                  <a:lnTo>
                    <a:pt x="167" y="9"/>
                  </a:lnTo>
                  <a:lnTo>
                    <a:pt x="172" y="4"/>
                  </a:lnTo>
                  <a:lnTo>
                    <a:pt x="177" y="0"/>
                  </a:lnTo>
                  <a:lnTo>
                    <a:pt x="171" y="4"/>
                  </a:lnTo>
                  <a:lnTo>
                    <a:pt x="165" y="8"/>
                  </a:lnTo>
                  <a:lnTo>
                    <a:pt x="157" y="11"/>
                  </a:lnTo>
                  <a:lnTo>
                    <a:pt x="149" y="14"/>
                  </a:lnTo>
                  <a:lnTo>
                    <a:pt x="140" y="16"/>
                  </a:lnTo>
                  <a:lnTo>
                    <a:pt x="131" y="18"/>
                  </a:lnTo>
                  <a:lnTo>
                    <a:pt x="122" y="22"/>
                  </a:lnTo>
                  <a:lnTo>
                    <a:pt x="11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4" name="Freeform 24"/>
            <p:cNvSpPr>
              <a:spLocks noChangeAspect="1"/>
            </p:cNvSpPr>
            <p:nvPr/>
          </p:nvSpPr>
          <p:spPr bwMode="auto">
            <a:xfrm>
              <a:off x="4307" y="2879"/>
              <a:ext cx="26" cy="7"/>
            </a:xfrm>
            <a:custGeom>
              <a:avLst/>
              <a:gdLst>
                <a:gd name="T0" fmla="*/ 13 w 52"/>
                <a:gd name="T1" fmla="*/ 7 h 13"/>
                <a:gd name="T2" fmla="*/ 8 w 52"/>
                <a:gd name="T3" fmla="*/ 6 h 13"/>
                <a:gd name="T4" fmla="*/ 4 w 52"/>
                <a:gd name="T5" fmla="*/ 5 h 13"/>
                <a:gd name="T6" fmla="*/ 1 w 52"/>
                <a:gd name="T7" fmla="*/ 4 h 13"/>
                <a:gd name="T8" fmla="*/ 0 w 52"/>
                <a:gd name="T9" fmla="*/ 3 h 13"/>
                <a:gd name="T10" fmla="*/ 1 w 52"/>
                <a:gd name="T11" fmla="*/ 2 h 13"/>
                <a:gd name="T12" fmla="*/ 4 w 52"/>
                <a:gd name="T13" fmla="*/ 1 h 13"/>
                <a:gd name="T14" fmla="*/ 8 w 52"/>
                <a:gd name="T15" fmla="*/ 0 h 13"/>
                <a:gd name="T16" fmla="*/ 13 w 52"/>
                <a:gd name="T17" fmla="*/ 0 h 13"/>
                <a:gd name="T18" fmla="*/ 19 w 52"/>
                <a:gd name="T19" fmla="*/ 0 h 13"/>
                <a:gd name="T20" fmla="*/ 23 w 52"/>
                <a:gd name="T21" fmla="*/ 1 h 13"/>
                <a:gd name="T22" fmla="*/ 25 w 52"/>
                <a:gd name="T23" fmla="*/ 2 h 13"/>
                <a:gd name="T24" fmla="*/ 26 w 52"/>
                <a:gd name="T25" fmla="*/ 3 h 13"/>
                <a:gd name="T26" fmla="*/ 25 w 52"/>
                <a:gd name="T27" fmla="*/ 4 h 13"/>
                <a:gd name="T28" fmla="*/ 23 w 52"/>
                <a:gd name="T29" fmla="*/ 5 h 13"/>
                <a:gd name="T30" fmla="*/ 19 w 52"/>
                <a:gd name="T31" fmla="*/ 6 h 13"/>
                <a:gd name="T32" fmla="*/ 13 w 52"/>
                <a:gd name="T33" fmla="*/ 7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3"/>
                <a:gd name="T53" fmla="*/ 52 w 5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3">
                  <a:moveTo>
                    <a:pt x="27" y="13"/>
                  </a:moveTo>
                  <a:lnTo>
                    <a:pt x="16" y="12"/>
                  </a:lnTo>
                  <a:lnTo>
                    <a:pt x="8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2" y="6"/>
                  </a:lnTo>
                  <a:lnTo>
                    <a:pt x="50" y="8"/>
                  </a:lnTo>
                  <a:lnTo>
                    <a:pt x="45" y="10"/>
                  </a:lnTo>
                  <a:lnTo>
                    <a:pt x="37" y="12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5" name="Freeform 25"/>
            <p:cNvSpPr>
              <a:spLocks noChangeAspect="1"/>
            </p:cNvSpPr>
            <p:nvPr/>
          </p:nvSpPr>
          <p:spPr bwMode="auto">
            <a:xfrm>
              <a:off x="4380" y="2877"/>
              <a:ext cx="53" cy="19"/>
            </a:xfrm>
            <a:custGeom>
              <a:avLst/>
              <a:gdLst>
                <a:gd name="T0" fmla="*/ 28 w 106"/>
                <a:gd name="T1" fmla="*/ 18 h 38"/>
                <a:gd name="T2" fmla="*/ 23 w 106"/>
                <a:gd name="T3" fmla="*/ 19 h 38"/>
                <a:gd name="T4" fmla="*/ 18 w 106"/>
                <a:gd name="T5" fmla="*/ 19 h 38"/>
                <a:gd name="T6" fmla="*/ 13 w 106"/>
                <a:gd name="T7" fmla="*/ 19 h 38"/>
                <a:gd name="T8" fmla="*/ 10 w 106"/>
                <a:gd name="T9" fmla="*/ 19 h 38"/>
                <a:gd name="T10" fmla="*/ 6 w 106"/>
                <a:gd name="T11" fmla="*/ 19 h 38"/>
                <a:gd name="T12" fmla="*/ 3 w 106"/>
                <a:gd name="T13" fmla="*/ 18 h 38"/>
                <a:gd name="T14" fmla="*/ 2 w 106"/>
                <a:gd name="T15" fmla="*/ 17 h 38"/>
                <a:gd name="T16" fmla="*/ 0 w 106"/>
                <a:gd name="T17" fmla="*/ 14 h 38"/>
                <a:gd name="T18" fmla="*/ 0 w 106"/>
                <a:gd name="T19" fmla="*/ 13 h 38"/>
                <a:gd name="T20" fmla="*/ 2 w 106"/>
                <a:gd name="T21" fmla="*/ 12 h 38"/>
                <a:gd name="T22" fmla="*/ 3 w 106"/>
                <a:gd name="T23" fmla="*/ 11 h 38"/>
                <a:gd name="T24" fmla="*/ 7 w 106"/>
                <a:gd name="T25" fmla="*/ 11 h 38"/>
                <a:gd name="T26" fmla="*/ 10 w 106"/>
                <a:gd name="T27" fmla="*/ 10 h 38"/>
                <a:gd name="T28" fmla="*/ 14 w 106"/>
                <a:gd name="T29" fmla="*/ 10 h 38"/>
                <a:gd name="T30" fmla="*/ 19 w 106"/>
                <a:gd name="T31" fmla="*/ 9 h 38"/>
                <a:gd name="T32" fmla="*/ 23 w 106"/>
                <a:gd name="T33" fmla="*/ 6 h 38"/>
                <a:gd name="T34" fmla="*/ 28 w 106"/>
                <a:gd name="T35" fmla="*/ 4 h 38"/>
                <a:gd name="T36" fmla="*/ 34 w 106"/>
                <a:gd name="T37" fmla="*/ 2 h 38"/>
                <a:gd name="T38" fmla="*/ 38 w 106"/>
                <a:gd name="T39" fmla="*/ 1 h 38"/>
                <a:gd name="T40" fmla="*/ 43 w 106"/>
                <a:gd name="T41" fmla="*/ 0 h 38"/>
                <a:gd name="T42" fmla="*/ 47 w 106"/>
                <a:gd name="T43" fmla="*/ 0 h 38"/>
                <a:gd name="T44" fmla="*/ 50 w 106"/>
                <a:gd name="T45" fmla="*/ 0 h 38"/>
                <a:gd name="T46" fmla="*/ 52 w 106"/>
                <a:gd name="T47" fmla="*/ 1 h 38"/>
                <a:gd name="T48" fmla="*/ 53 w 106"/>
                <a:gd name="T49" fmla="*/ 3 h 38"/>
                <a:gd name="T50" fmla="*/ 53 w 106"/>
                <a:gd name="T51" fmla="*/ 5 h 38"/>
                <a:gd name="T52" fmla="*/ 52 w 106"/>
                <a:gd name="T53" fmla="*/ 7 h 38"/>
                <a:gd name="T54" fmla="*/ 50 w 106"/>
                <a:gd name="T55" fmla="*/ 9 h 38"/>
                <a:gd name="T56" fmla="*/ 47 w 106"/>
                <a:gd name="T57" fmla="*/ 11 h 38"/>
                <a:gd name="T58" fmla="*/ 44 w 106"/>
                <a:gd name="T59" fmla="*/ 13 h 38"/>
                <a:gd name="T60" fmla="*/ 39 w 106"/>
                <a:gd name="T61" fmla="*/ 14 h 38"/>
                <a:gd name="T62" fmla="*/ 34 w 106"/>
                <a:gd name="T63" fmla="*/ 17 h 38"/>
                <a:gd name="T64" fmla="*/ 28 w 106"/>
                <a:gd name="T65" fmla="*/ 18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38"/>
                <a:gd name="T101" fmla="*/ 106 w 106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38">
                  <a:moveTo>
                    <a:pt x="57" y="35"/>
                  </a:moveTo>
                  <a:lnTo>
                    <a:pt x="46" y="37"/>
                  </a:lnTo>
                  <a:lnTo>
                    <a:pt x="36" y="38"/>
                  </a:lnTo>
                  <a:lnTo>
                    <a:pt x="27" y="38"/>
                  </a:lnTo>
                  <a:lnTo>
                    <a:pt x="19" y="38"/>
                  </a:lnTo>
                  <a:lnTo>
                    <a:pt x="12" y="37"/>
                  </a:lnTo>
                  <a:lnTo>
                    <a:pt x="6" y="35"/>
                  </a:lnTo>
                  <a:lnTo>
                    <a:pt x="3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7" y="23"/>
                  </a:lnTo>
                  <a:lnTo>
                    <a:pt x="13" y="22"/>
                  </a:lnTo>
                  <a:lnTo>
                    <a:pt x="20" y="21"/>
                  </a:lnTo>
                  <a:lnTo>
                    <a:pt x="28" y="20"/>
                  </a:lnTo>
                  <a:lnTo>
                    <a:pt x="37" y="18"/>
                  </a:lnTo>
                  <a:lnTo>
                    <a:pt x="46" y="13"/>
                  </a:lnTo>
                  <a:lnTo>
                    <a:pt x="57" y="8"/>
                  </a:lnTo>
                  <a:lnTo>
                    <a:pt x="67" y="5"/>
                  </a:lnTo>
                  <a:lnTo>
                    <a:pt x="76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4" y="3"/>
                  </a:lnTo>
                  <a:lnTo>
                    <a:pt x="106" y="6"/>
                  </a:lnTo>
                  <a:lnTo>
                    <a:pt x="106" y="10"/>
                  </a:lnTo>
                  <a:lnTo>
                    <a:pt x="104" y="14"/>
                  </a:lnTo>
                  <a:lnTo>
                    <a:pt x="99" y="18"/>
                  </a:lnTo>
                  <a:lnTo>
                    <a:pt x="94" y="22"/>
                  </a:lnTo>
                  <a:lnTo>
                    <a:pt x="87" y="26"/>
                  </a:lnTo>
                  <a:lnTo>
                    <a:pt x="78" y="29"/>
                  </a:lnTo>
                  <a:lnTo>
                    <a:pt x="67" y="33"/>
                  </a:lnTo>
                  <a:lnTo>
                    <a:pt x="57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6" name="Freeform 26"/>
            <p:cNvSpPr>
              <a:spLocks noChangeAspect="1"/>
            </p:cNvSpPr>
            <p:nvPr/>
          </p:nvSpPr>
          <p:spPr bwMode="auto">
            <a:xfrm>
              <a:off x="4198" y="3241"/>
              <a:ext cx="296" cy="315"/>
            </a:xfrm>
            <a:custGeom>
              <a:avLst/>
              <a:gdLst>
                <a:gd name="T0" fmla="*/ 245 w 593"/>
                <a:gd name="T1" fmla="*/ 12 h 630"/>
                <a:gd name="T2" fmla="*/ 238 w 593"/>
                <a:gd name="T3" fmla="*/ 13 h 630"/>
                <a:gd name="T4" fmla="*/ 231 w 593"/>
                <a:gd name="T5" fmla="*/ 13 h 630"/>
                <a:gd name="T6" fmla="*/ 223 w 593"/>
                <a:gd name="T7" fmla="*/ 12 h 630"/>
                <a:gd name="T8" fmla="*/ 218 w 593"/>
                <a:gd name="T9" fmla="*/ 15 h 630"/>
                <a:gd name="T10" fmla="*/ 214 w 593"/>
                <a:gd name="T11" fmla="*/ 19 h 630"/>
                <a:gd name="T12" fmla="*/ 208 w 593"/>
                <a:gd name="T13" fmla="*/ 19 h 630"/>
                <a:gd name="T14" fmla="*/ 201 w 593"/>
                <a:gd name="T15" fmla="*/ 21 h 630"/>
                <a:gd name="T16" fmla="*/ 195 w 593"/>
                <a:gd name="T17" fmla="*/ 25 h 630"/>
                <a:gd name="T18" fmla="*/ 192 w 593"/>
                <a:gd name="T19" fmla="*/ 30 h 630"/>
                <a:gd name="T20" fmla="*/ 186 w 593"/>
                <a:gd name="T21" fmla="*/ 33 h 630"/>
                <a:gd name="T22" fmla="*/ 176 w 593"/>
                <a:gd name="T23" fmla="*/ 34 h 630"/>
                <a:gd name="T24" fmla="*/ 166 w 593"/>
                <a:gd name="T25" fmla="*/ 35 h 630"/>
                <a:gd name="T26" fmla="*/ 156 w 593"/>
                <a:gd name="T27" fmla="*/ 36 h 630"/>
                <a:gd name="T28" fmla="*/ 150 w 593"/>
                <a:gd name="T29" fmla="*/ 41 h 630"/>
                <a:gd name="T30" fmla="*/ 144 w 593"/>
                <a:gd name="T31" fmla="*/ 49 h 630"/>
                <a:gd name="T32" fmla="*/ 136 w 593"/>
                <a:gd name="T33" fmla="*/ 54 h 630"/>
                <a:gd name="T34" fmla="*/ 126 w 593"/>
                <a:gd name="T35" fmla="*/ 57 h 630"/>
                <a:gd name="T36" fmla="*/ 119 w 593"/>
                <a:gd name="T37" fmla="*/ 59 h 630"/>
                <a:gd name="T38" fmla="*/ 115 w 593"/>
                <a:gd name="T39" fmla="*/ 66 h 630"/>
                <a:gd name="T40" fmla="*/ 109 w 593"/>
                <a:gd name="T41" fmla="*/ 69 h 630"/>
                <a:gd name="T42" fmla="*/ 102 w 593"/>
                <a:gd name="T43" fmla="*/ 73 h 630"/>
                <a:gd name="T44" fmla="*/ 97 w 593"/>
                <a:gd name="T45" fmla="*/ 77 h 630"/>
                <a:gd name="T46" fmla="*/ 93 w 593"/>
                <a:gd name="T47" fmla="*/ 79 h 630"/>
                <a:gd name="T48" fmla="*/ 88 w 593"/>
                <a:gd name="T49" fmla="*/ 80 h 630"/>
                <a:gd name="T50" fmla="*/ 82 w 593"/>
                <a:gd name="T51" fmla="*/ 82 h 630"/>
                <a:gd name="T52" fmla="*/ 77 w 593"/>
                <a:gd name="T53" fmla="*/ 84 h 630"/>
                <a:gd name="T54" fmla="*/ 72 w 593"/>
                <a:gd name="T55" fmla="*/ 88 h 630"/>
                <a:gd name="T56" fmla="*/ 66 w 593"/>
                <a:gd name="T57" fmla="*/ 93 h 630"/>
                <a:gd name="T58" fmla="*/ 61 w 593"/>
                <a:gd name="T59" fmla="*/ 98 h 630"/>
                <a:gd name="T60" fmla="*/ 58 w 593"/>
                <a:gd name="T61" fmla="*/ 102 h 630"/>
                <a:gd name="T62" fmla="*/ 59 w 593"/>
                <a:gd name="T63" fmla="*/ 109 h 630"/>
                <a:gd name="T64" fmla="*/ 54 w 593"/>
                <a:gd name="T65" fmla="*/ 115 h 630"/>
                <a:gd name="T66" fmla="*/ 45 w 593"/>
                <a:gd name="T67" fmla="*/ 114 h 630"/>
                <a:gd name="T68" fmla="*/ 39 w 593"/>
                <a:gd name="T69" fmla="*/ 119 h 630"/>
                <a:gd name="T70" fmla="*/ 33 w 593"/>
                <a:gd name="T71" fmla="*/ 129 h 630"/>
                <a:gd name="T72" fmla="*/ 25 w 593"/>
                <a:gd name="T73" fmla="*/ 135 h 630"/>
                <a:gd name="T74" fmla="*/ 18 w 593"/>
                <a:gd name="T75" fmla="*/ 140 h 630"/>
                <a:gd name="T76" fmla="*/ 0 w 593"/>
                <a:gd name="T77" fmla="*/ 254 h 630"/>
                <a:gd name="T78" fmla="*/ 212 w 593"/>
                <a:gd name="T79" fmla="*/ 315 h 630"/>
                <a:gd name="T80" fmla="*/ 266 w 593"/>
                <a:gd name="T81" fmla="*/ 0 h 630"/>
                <a:gd name="T82" fmla="*/ 261 w 593"/>
                <a:gd name="T83" fmla="*/ 4 h 630"/>
                <a:gd name="T84" fmla="*/ 257 w 593"/>
                <a:gd name="T85" fmla="*/ 7 h 630"/>
                <a:gd name="T86" fmla="*/ 253 w 593"/>
                <a:gd name="T87" fmla="*/ 10 h 630"/>
                <a:gd name="T88" fmla="*/ 248 w 593"/>
                <a:gd name="T89" fmla="*/ 11 h 6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3"/>
                <a:gd name="T136" fmla="*/ 0 h 630"/>
                <a:gd name="T137" fmla="*/ 593 w 593"/>
                <a:gd name="T138" fmla="*/ 630 h 6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3" h="630">
                  <a:moveTo>
                    <a:pt x="497" y="23"/>
                  </a:moveTo>
                  <a:lnTo>
                    <a:pt x="491" y="25"/>
                  </a:lnTo>
                  <a:lnTo>
                    <a:pt x="484" y="27"/>
                  </a:lnTo>
                  <a:lnTo>
                    <a:pt x="477" y="27"/>
                  </a:lnTo>
                  <a:lnTo>
                    <a:pt x="470" y="27"/>
                  </a:lnTo>
                  <a:lnTo>
                    <a:pt x="462" y="27"/>
                  </a:lnTo>
                  <a:lnTo>
                    <a:pt x="455" y="25"/>
                  </a:lnTo>
                  <a:lnTo>
                    <a:pt x="447" y="25"/>
                  </a:lnTo>
                  <a:lnTo>
                    <a:pt x="440" y="27"/>
                  </a:lnTo>
                  <a:lnTo>
                    <a:pt x="437" y="30"/>
                  </a:lnTo>
                  <a:lnTo>
                    <a:pt x="432" y="35"/>
                  </a:lnTo>
                  <a:lnTo>
                    <a:pt x="428" y="38"/>
                  </a:lnTo>
                  <a:lnTo>
                    <a:pt x="424" y="39"/>
                  </a:lnTo>
                  <a:lnTo>
                    <a:pt x="416" y="38"/>
                  </a:lnTo>
                  <a:lnTo>
                    <a:pt x="409" y="39"/>
                  </a:lnTo>
                  <a:lnTo>
                    <a:pt x="402" y="42"/>
                  </a:lnTo>
                  <a:lnTo>
                    <a:pt x="396" y="45"/>
                  </a:lnTo>
                  <a:lnTo>
                    <a:pt x="391" y="50"/>
                  </a:lnTo>
                  <a:lnTo>
                    <a:pt x="387" y="55"/>
                  </a:lnTo>
                  <a:lnTo>
                    <a:pt x="385" y="61"/>
                  </a:lnTo>
                  <a:lnTo>
                    <a:pt x="384" y="67"/>
                  </a:lnTo>
                  <a:lnTo>
                    <a:pt x="373" y="66"/>
                  </a:lnTo>
                  <a:lnTo>
                    <a:pt x="363" y="66"/>
                  </a:lnTo>
                  <a:lnTo>
                    <a:pt x="353" y="67"/>
                  </a:lnTo>
                  <a:lnTo>
                    <a:pt x="344" y="68"/>
                  </a:lnTo>
                  <a:lnTo>
                    <a:pt x="333" y="69"/>
                  </a:lnTo>
                  <a:lnTo>
                    <a:pt x="323" y="70"/>
                  </a:lnTo>
                  <a:lnTo>
                    <a:pt x="312" y="71"/>
                  </a:lnTo>
                  <a:lnTo>
                    <a:pt x="302" y="71"/>
                  </a:lnTo>
                  <a:lnTo>
                    <a:pt x="300" y="83"/>
                  </a:lnTo>
                  <a:lnTo>
                    <a:pt x="295" y="91"/>
                  </a:lnTo>
                  <a:lnTo>
                    <a:pt x="289" y="99"/>
                  </a:lnTo>
                  <a:lnTo>
                    <a:pt x="281" y="104"/>
                  </a:lnTo>
                  <a:lnTo>
                    <a:pt x="272" y="108"/>
                  </a:lnTo>
                  <a:lnTo>
                    <a:pt x="263" y="112"/>
                  </a:lnTo>
                  <a:lnTo>
                    <a:pt x="253" y="114"/>
                  </a:lnTo>
                  <a:lnTo>
                    <a:pt x="242" y="116"/>
                  </a:lnTo>
                  <a:lnTo>
                    <a:pt x="239" y="119"/>
                  </a:lnTo>
                  <a:lnTo>
                    <a:pt x="235" y="124"/>
                  </a:lnTo>
                  <a:lnTo>
                    <a:pt x="231" y="131"/>
                  </a:lnTo>
                  <a:lnTo>
                    <a:pt x="225" y="136"/>
                  </a:lnTo>
                  <a:lnTo>
                    <a:pt x="218" y="137"/>
                  </a:lnTo>
                  <a:lnTo>
                    <a:pt x="211" y="139"/>
                  </a:lnTo>
                  <a:lnTo>
                    <a:pt x="204" y="145"/>
                  </a:lnTo>
                  <a:lnTo>
                    <a:pt x="197" y="152"/>
                  </a:lnTo>
                  <a:lnTo>
                    <a:pt x="195" y="154"/>
                  </a:lnTo>
                  <a:lnTo>
                    <a:pt x="192" y="157"/>
                  </a:lnTo>
                  <a:lnTo>
                    <a:pt x="187" y="159"/>
                  </a:lnTo>
                  <a:lnTo>
                    <a:pt x="182" y="160"/>
                  </a:lnTo>
                  <a:lnTo>
                    <a:pt x="177" y="161"/>
                  </a:lnTo>
                  <a:lnTo>
                    <a:pt x="171" y="162"/>
                  </a:lnTo>
                  <a:lnTo>
                    <a:pt x="165" y="164"/>
                  </a:lnTo>
                  <a:lnTo>
                    <a:pt x="160" y="165"/>
                  </a:lnTo>
                  <a:lnTo>
                    <a:pt x="155" y="168"/>
                  </a:lnTo>
                  <a:lnTo>
                    <a:pt x="149" y="172"/>
                  </a:lnTo>
                  <a:lnTo>
                    <a:pt x="144" y="176"/>
                  </a:lnTo>
                  <a:lnTo>
                    <a:pt x="139" y="181"/>
                  </a:lnTo>
                  <a:lnTo>
                    <a:pt x="133" y="187"/>
                  </a:lnTo>
                  <a:lnTo>
                    <a:pt x="128" y="191"/>
                  </a:lnTo>
                  <a:lnTo>
                    <a:pt x="122" y="196"/>
                  </a:lnTo>
                  <a:lnTo>
                    <a:pt x="117" y="200"/>
                  </a:lnTo>
                  <a:lnTo>
                    <a:pt x="116" y="205"/>
                  </a:lnTo>
                  <a:lnTo>
                    <a:pt x="117" y="211"/>
                  </a:lnTo>
                  <a:lnTo>
                    <a:pt x="118" y="218"/>
                  </a:lnTo>
                  <a:lnTo>
                    <a:pt x="117" y="225"/>
                  </a:lnTo>
                  <a:lnTo>
                    <a:pt x="109" y="230"/>
                  </a:lnTo>
                  <a:lnTo>
                    <a:pt x="99" y="230"/>
                  </a:lnTo>
                  <a:lnTo>
                    <a:pt x="90" y="228"/>
                  </a:lnTo>
                  <a:lnTo>
                    <a:pt x="84" y="229"/>
                  </a:lnTo>
                  <a:lnTo>
                    <a:pt x="79" y="238"/>
                  </a:lnTo>
                  <a:lnTo>
                    <a:pt x="74" y="249"/>
                  </a:lnTo>
                  <a:lnTo>
                    <a:pt x="67" y="258"/>
                  </a:lnTo>
                  <a:lnTo>
                    <a:pt x="59" y="266"/>
                  </a:lnTo>
                  <a:lnTo>
                    <a:pt x="51" y="270"/>
                  </a:lnTo>
                  <a:lnTo>
                    <a:pt x="44" y="273"/>
                  </a:lnTo>
                  <a:lnTo>
                    <a:pt x="37" y="279"/>
                  </a:lnTo>
                  <a:lnTo>
                    <a:pt x="31" y="283"/>
                  </a:lnTo>
                  <a:lnTo>
                    <a:pt x="0" y="508"/>
                  </a:lnTo>
                  <a:lnTo>
                    <a:pt x="189" y="625"/>
                  </a:lnTo>
                  <a:lnTo>
                    <a:pt x="424" y="630"/>
                  </a:lnTo>
                  <a:lnTo>
                    <a:pt x="593" y="521"/>
                  </a:lnTo>
                  <a:lnTo>
                    <a:pt x="532" y="0"/>
                  </a:lnTo>
                  <a:lnTo>
                    <a:pt x="528" y="5"/>
                  </a:lnTo>
                  <a:lnTo>
                    <a:pt x="523" y="8"/>
                  </a:lnTo>
                  <a:lnTo>
                    <a:pt x="519" y="12"/>
                  </a:lnTo>
                  <a:lnTo>
                    <a:pt x="514" y="14"/>
                  </a:lnTo>
                  <a:lnTo>
                    <a:pt x="509" y="17"/>
                  </a:lnTo>
                  <a:lnTo>
                    <a:pt x="506" y="20"/>
                  </a:lnTo>
                  <a:lnTo>
                    <a:pt x="501" y="21"/>
                  </a:lnTo>
                  <a:lnTo>
                    <a:pt x="497" y="2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7" name="Freeform 27"/>
            <p:cNvSpPr>
              <a:spLocks noChangeAspect="1"/>
            </p:cNvSpPr>
            <p:nvPr/>
          </p:nvSpPr>
          <p:spPr bwMode="auto">
            <a:xfrm>
              <a:off x="4212" y="3253"/>
              <a:ext cx="261" cy="165"/>
            </a:xfrm>
            <a:custGeom>
              <a:avLst/>
              <a:gdLst>
                <a:gd name="T0" fmla="*/ 242 w 523"/>
                <a:gd name="T1" fmla="*/ 75 h 331"/>
                <a:gd name="T2" fmla="*/ 247 w 523"/>
                <a:gd name="T3" fmla="*/ 79 h 331"/>
                <a:gd name="T4" fmla="*/ 252 w 523"/>
                <a:gd name="T5" fmla="*/ 80 h 331"/>
                <a:gd name="T6" fmla="*/ 258 w 523"/>
                <a:gd name="T7" fmla="*/ 82 h 331"/>
                <a:gd name="T8" fmla="*/ 258 w 523"/>
                <a:gd name="T9" fmla="*/ 70 h 331"/>
                <a:gd name="T10" fmla="*/ 253 w 523"/>
                <a:gd name="T11" fmla="*/ 30 h 331"/>
                <a:gd name="T12" fmla="*/ 253 w 523"/>
                <a:gd name="T13" fmla="*/ 23 h 331"/>
                <a:gd name="T14" fmla="*/ 250 w 523"/>
                <a:gd name="T15" fmla="*/ 10 h 331"/>
                <a:gd name="T16" fmla="*/ 243 w 523"/>
                <a:gd name="T17" fmla="*/ 1 h 331"/>
                <a:gd name="T18" fmla="*/ 234 w 523"/>
                <a:gd name="T19" fmla="*/ 4 h 331"/>
                <a:gd name="T20" fmla="*/ 222 w 523"/>
                <a:gd name="T21" fmla="*/ 6 h 331"/>
                <a:gd name="T22" fmla="*/ 212 w 523"/>
                <a:gd name="T23" fmla="*/ 11 h 331"/>
                <a:gd name="T24" fmla="*/ 199 w 523"/>
                <a:gd name="T25" fmla="*/ 13 h 331"/>
                <a:gd name="T26" fmla="*/ 187 w 523"/>
                <a:gd name="T27" fmla="*/ 13 h 331"/>
                <a:gd name="T28" fmla="*/ 182 w 523"/>
                <a:gd name="T29" fmla="*/ 19 h 331"/>
                <a:gd name="T30" fmla="*/ 174 w 523"/>
                <a:gd name="T31" fmla="*/ 28 h 331"/>
                <a:gd name="T32" fmla="*/ 167 w 523"/>
                <a:gd name="T33" fmla="*/ 34 h 331"/>
                <a:gd name="T34" fmla="*/ 158 w 523"/>
                <a:gd name="T35" fmla="*/ 32 h 331"/>
                <a:gd name="T36" fmla="*/ 149 w 523"/>
                <a:gd name="T37" fmla="*/ 29 h 331"/>
                <a:gd name="T38" fmla="*/ 141 w 523"/>
                <a:gd name="T39" fmla="*/ 38 h 331"/>
                <a:gd name="T40" fmla="*/ 130 w 523"/>
                <a:gd name="T41" fmla="*/ 50 h 331"/>
                <a:gd name="T42" fmla="*/ 117 w 523"/>
                <a:gd name="T43" fmla="*/ 53 h 331"/>
                <a:gd name="T44" fmla="*/ 106 w 523"/>
                <a:gd name="T45" fmla="*/ 60 h 331"/>
                <a:gd name="T46" fmla="*/ 100 w 523"/>
                <a:gd name="T47" fmla="*/ 71 h 331"/>
                <a:gd name="T48" fmla="*/ 93 w 523"/>
                <a:gd name="T49" fmla="*/ 80 h 331"/>
                <a:gd name="T50" fmla="*/ 88 w 523"/>
                <a:gd name="T51" fmla="*/ 79 h 331"/>
                <a:gd name="T52" fmla="*/ 80 w 523"/>
                <a:gd name="T53" fmla="*/ 75 h 331"/>
                <a:gd name="T54" fmla="*/ 71 w 523"/>
                <a:gd name="T55" fmla="*/ 87 h 331"/>
                <a:gd name="T56" fmla="*/ 57 w 523"/>
                <a:gd name="T57" fmla="*/ 101 h 331"/>
                <a:gd name="T58" fmla="*/ 35 w 523"/>
                <a:gd name="T59" fmla="*/ 113 h 331"/>
                <a:gd name="T60" fmla="*/ 16 w 523"/>
                <a:gd name="T61" fmla="*/ 132 h 331"/>
                <a:gd name="T62" fmla="*/ 7 w 523"/>
                <a:gd name="T63" fmla="*/ 140 h 331"/>
                <a:gd name="T64" fmla="*/ 1 w 523"/>
                <a:gd name="T65" fmla="*/ 142 h 331"/>
                <a:gd name="T66" fmla="*/ 1 w 523"/>
                <a:gd name="T67" fmla="*/ 147 h 331"/>
                <a:gd name="T68" fmla="*/ 7 w 523"/>
                <a:gd name="T69" fmla="*/ 164 h 331"/>
                <a:gd name="T70" fmla="*/ 23 w 523"/>
                <a:gd name="T71" fmla="*/ 161 h 331"/>
                <a:gd name="T72" fmla="*/ 53 w 523"/>
                <a:gd name="T73" fmla="*/ 161 h 331"/>
                <a:gd name="T74" fmla="*/ 84 w 523"/>
                <a:gd name="T75" fmla="*/ 159 h 331"/>
                <a:gd name="T76" fmla="*/ 109 w 523"/>
                <a:gd name="T77" fmla="*/ 144 h 331"/>
                <a:gd name="T78" fmla="*/ 130 w 523"/>
                <a:gd name="T79" fmla="*/ 133 h 331"/>
                <a:gd name="T80" fmla="*/ 148 w 523"/>
                <a:gd name="T81" fmla="*/ 121 h 331"/>
                <a:gd name="T82" fmla="*/ 153 w 523"/>
                <a:gd name="T83" fmla="*/ 119 h 331"/>
                <a:gd name="T84" fmla="*/ 160 w 523"/>
                <a:gd name="T85" fmla="*/ 118 h 331"/>
                <a:gd name="T86" fmla="*/ 169 w 523"/>
                <a:gd name="T87" fmla="*/ 114 h 331"/>
                <a:gd name="T88" fmla="*/ 181 w 523"/>
                <a:gd name="T89" fmla="*/ 106 h 331"/>
                <a:gd name="T90" fmla="*/ 193 w 523"/>
                <a:gd name="T91" fmla="*/ 90 h 331"/>
                <a:gd name="T92" fmla="*/ 213 w 523"/>
                <a:gd name="T93" fmla="*/ 80 h 331"/>
                <a:gd name="T94" fmla="*/ 229 w 523"/>
                <a:gd name="T95" fmla="*/ 76 h 331"/>
                <a:gd name="T96" fmla="*/ 237 w 523"/>
                <a:gd name="T97" fmla="*/ 68 h 3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3"/>
                <a:gd name="T148" fmla="*/ 0 h 331"/>
                <a:gd name="T149" fmla="*/ 523 w 523"/>
                <a:gd name="T150" fmla="*/ 331 h 3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3" h="331">
                  <a:moveTo>
                    <a:pt x="474" y="137"/>
                  </a:moveTo>
                  <a:lnTo>
                    <a:pt x="479" y="142"/>
                  </a:lnTo>
                  <a:lnTo>
                    <a:pt x="484" y="150"/>
                  </a:lnTo>
                  <a:lnTo>
                    <a:pt x="487" y="158"/>
                  </a:lnTo>
                  <a:lnTo>
                    <a:pt x="488" y="159"/>
                  </a:lnTo>
                  <a:lnTo>
                    <a:pt x="494" y="159"/>
                  </a:lnTo>
                  <a:lnTo>
                    <a:pt x="499" y="160"/>
                  </a:lnTo>
                  <a:lnTo>
                    <a:pt x="502" y="160"/>
                  </a:lnTo>
                  <a:lnTo>
                    <a:pt x="505" y="161"/>
                  </a:lnTo>
                  <a:lnTo>
                    <a:pt x="509" y="163"/>
                  </a:lnTo>
                  <a:lnTo>
                    <a:pt x="512" y="163"/>
                  </a:lnTo>
                  <a:lnTo>
                    <a:pt x="517" y="164"/>
                  </a:lnTo>
                  <a:lnTo>
                    <a:pt x="523" y="164"/>
                  </a:lnTo>
                  <a:lnTo>
                    <a:pt x="519" y="152"/>
                  </a:lnTo>
                  <a:lnTo>
                    <a:pt x="517" y="141"/>
                  </a:lnTo>
                  <a:lnTo>
                    <a:pt x="515" y="130"/>
                  </a:lnTo>
                  <a:lnTo>
                    <a:pt x="514" y="119"/>
                  </a:lnTo>
                  <a:lnTo>
                    <a:pt x="507" y="61"/>
                  </a:lnTo>
                  <a:lnTo>
                    <a:pt x="505" y="57"/>
                  </a:lnTo>
                  <a:lnTo>
                    <a:pt x="507" y="51"/>
                  </a:lnTo>
                  <a:lnTo>
                    <a:pt x="507" y="46"/>
                  </a:lnTo>
                  <a:lnTo>
                    <a:pt x="505" y="42"/>
                  </a:lnTo>
                  <a:lnTo>
                    <a:pt x="504" y="35"/>
                  </a:lnTo>
                  <a:lnTo>
                    <a:pt x="501" y="21"/>
                  </a:lnTo>
                  <a:lnTo>
                    <a:pt x="496" y="8"/>
                  </a:lnTo>
                  <a:lnTo>
                    <a:pt x="495" y="0"/>
                  </a:lnTo>
                  <a:lnTo>
                    <a:pt x="487" y="3"/>
                  </a:lnTo>
                  <a:lnTo>
                    <a:pt x="480" y="5"/>
                  </a:lnTo>
                  <a:lnTo>
                    <a:pt x="474" y="7"/>
                  </a:lnTo>
                  <a:lnTo>
                    <a:pt x="468" y="8"/>
                  </a:lnTo>
                  <a:lnTo>
                    <a:pt x="461" y="11"/>
                  </a:lnTo>
                  <a:lnTo>
                    <a:pt x="454" y="12"/>
                  </a:lnTo>
                  <a:lnTo>
                    <a:pt x="444" y="12"/>
                  </a:lnTo>
                  <a:lnTo>
                    <a:pt x="434" y="11"/>
                  </a:lnTo>
                  <a:lnTo>
                    <a:pt x="431" y="20"/>
                  </a:lnTo>
                  <a:lnTo>
                    <a:pt x="424" y="23"/>
                  </a:lnTo>
                  <a:lnTo>
                    <a:pt x="415" y="24"/>
                  </a:lnTo>
                  <a:lnTo>
                    <a:pt x="404" y="26"/>
                  </a:lnTo>
                  <a:lnTo>
                    <a:pt x="398" y="27"/>
                  </a:lnTo>
                  <a:lnTo>
                    <a:pt x="393" y="24"/>
                  </a:lnTo>
                  <a:lnTo>
                    <a:pt x="386" y="23"/>
                  </a:lnTo>
                  <a:lnTo>
                    <a:pt x="375" y="26"/>
                  </a:lnTo>
                  <a:lnTo>
                    <a:pt x="372" y="28"/>
                  </a:lnTo>
                  <a:lnTo>
                    <a:pt x="367" y="33"/>
                  </a:lnTo>
                  <a:lnTo>
                    <a:pt x="364" y="38"/>
                  </a:lnTo>
                  <a:lnTo>
                    <a:pt x="359" y="44"/>
                  </a:lnTo>
                  <a:lnTo>
                    <a:pt x="354" y="51"/>
                  </a:lnTo>
                  <a:lnTo>
                    <a:pt x="349" y="57"/>
                  </a:lnTo>
                  <a:lnTo>
                    <a:pt x="342" y="62"/>
                  </a:lnTo>
                  <a:lnTo>
                    <a:pt x="336" y="68"/>
                  </a:lnTo>
                  <a:lnTo>
                    <a:pt x="334" y="69"/>
                  </a:lnTo>
                  <a:lnTo>
                    <a:pt x="329" y="68"/>
                  </a:lnTo>
                  <a:lnTo>
                    <a:pt x="324" y="67"/>
                  </a:lnTo>
                  <a:lnTo>
                    <a:pt x="317" y="65"/>
                  </a:lnTo>
                  <a:lnTo>
                    <a:pt x="310" y="62"/>
                  </a:lnTo>
                  <a:lnTo>
                    <a:pt x="304" y="60"/>
                  </a:lnTo>
                  <a:lnTo>
                    <a:pt x="298" y="59"/>
                  </a:lnTo>
                  <a:lnTo>
                    <a:pt x="294" y="58"/>
                  </a:lnTo>
                  <a:lnTo>
                    <a:pt x="291" y="67"/>
                  </a:lnTo>
                  <a:lnTo>
                    <a:pt x="283" y="77"/>
                  </a:lnTo>
                  <a:lnTo>
                    <a:pt x="274" y="89"/>
                  </a:lnTo>
                  <a:lnTo>
                    <a:pt x="272" y="97"/>
                  </a:lnTo>
                  <a:lnTo>
                    <a:pt x="261" y="100"/>
                  </a:lnTo>
                  <a:lnTo>
                    <a:pt x="252" y="103"/>
                  </a:lnTo>
                  <a:lnTo>
                    <a:pt x="243" y="104"/>
                  </a:lnTo>
                  <a:lnTo>
                    <a:pt x="234" y="106"/>
                  </a:lnTo>
                  <a:lnTo>
                    <a:pt x="226" y="110"/>
                  </a:lnTo>
                  <a:lnTo>
                    <a:pt x="219" y="114"/>
                  </a:lnTo>
                  <a:lnTo>
                    <a:pt x="212" y="121"/>
                  </a:lnTo>
                  <a:lnTo>
                    <a:pt x="206" y="129"/>
                  </a:lnTo>
                  <a:lnTo>
                    <a:pt x="204" y="138"/>
                  </a:lnTo>
                  <a:lnTo>
                    <a:pt x="200" y="142"/>
                  </a:lnTo>
                  <a:lnTo>
                    <a:pt x="197" y="147"/>
                  </a:lnTo>
                  <a:lnTo>
                    <a:pt x="191" y="156"/>
                  </a:lnTo>
                  <a:lnTo>
                    <a:pt x="187" y="161"/>
                  </a:lnTo>
                  <a:lnTo>
                    <a:pt x="183" y="163"/>
                  </a:lnTo>
                  <a:lnTo>
                    <a:pt x="180" y="160"/>
                  </a:lnTo>
                  <a:lnTo>
                    <a:pt x="176" y="158"/>
                  </a:lnTo>
                  <a:lnTo>
                    <a:pt x="172" y="155"/>
                  </a:lnTo>
                  <a:lnTo>
                    <a:pt x="167" y="151"/>
                  </a:lnTo>
                  <a:lnTo>
                    <a:pt x="161" y="151"/>
                  </a:lnTo>
                  <a:lnTo>
                    <a:pt x="154" y="153"/>
                  </a:lnTo>
                  <a:lnTo>
                    <a:pt x="149" y="161"/>
                  </a:lnTo>
                  <a:lnTo>
                    <a:pt x="142" y="175"/>
                  </a:lnTo>
                  <a:lnTo>
                    <a:pt x="135" y="189"/>
                  </a:lnTo>
                  <a:lnTo>
                    <a:pt x="130" y="197"/>
                  </a:lnTo>
                  <a:lnTo>
                    <a:pt x="115" y="202"/>
                  </a:lnTo>
                  <a:lnTo>
                    <a:pt x="100" y="208"/>
                  </a:lnTo>
                  <a:lnTo>
                    <a:pt x="85" y="217"/>
                  </a:lnTo>
                  <a:lnTo>
                    <a:pt x="71" y="226"/>
                  </a:lnTo>
                  <a:lnTo>
                    <a:pt x="58" y="237"/>
                  </a:lnTo>
                  <a:lnTo>
                    <a:pt x="45" y="251"/>
                  </a:lnTo>
                  <a:lnTo>
                    <a:pt x="33" y="265"/>
                  </a:lnTo>
                  <a:lnTo>
                    <a:pt x="23" y="281"/>
                  </a:lnTo>
                  <a:lnTo>
                    <a:pt x="18" y="281"/>
                  </a:lnTo>
                  <a:lnTo>
                    <a:pt x="14" y="281"/>
                  </a:lnTo>
                  <a:lnTo>
                    <a:pt x="9" y="281"/>
                  </a:lnTo>
                  <a:lnTo>
                    <a:pt x="5" y="281"/>
                  </a:lnTo>
                  <a:lnTo>
                    <a:pt x="3" y="285"/>
                  </a:lnTo>
                  <a:lnTo>
                    <a:pt x="3" y="288"/>
                  </a:lnTo>
                  <a:lnTo>
                    <a:pt x="3" y="292"/>
                  </a:lnTo>
                  <a:lnTo>
                    <a:pt x="2" y="294"/>
                  </a:lnTo>
                  <a:lnTo>
                    <a:pt x="0" y="331"/>
                  </a:lnTo>
                  <a:lnTo>
                    <a:pt x="8" y="330"/>
                  </a:lnTo>
                  <a:lnTo>
                    <a:pt x="14" y="328"/>
                  </a:lnTo>
                  <a:lnTo>
                    <a:pt x="20" y="327"/>
                  </a:lnTo>
                  <a:lnTo>
                    <a:pt x="27" y="325"/>
                  </a:lnTo>
                  <a:lnTo>
                    <a:pt x="46" y="322"/>
                  </a:lnTo>
                  <a:lnTo>
                    <a:pt x="67" y="320"/>
                  </a:lnTo>
                  <a:lnTo>
                    <a:pt x="88" y="320"/>
                  </a:lnTo>
                  <a:lnTo>
                    <a:pt x="107" y="322"/>
                  </a:lnTo>
                  <a:lnTo>
                    <a:pt x="128" y="322"/>
                  </a:lnTo>
                  <a:lnTo>
                    <a:pt x="149" y="322"/>
                  </a:lnTo>
                  <a:lnTo>
                    <a:pt x="168" y="318"/>
                  </a:lnTo>
                  <a:lnTo>
                    <a:pt x="188" y="312"/>
                  </a:lnTo>
                  <a:lnTo>
                    <a:pt x="204" y="300"/>
                  </a:lnTo>
                  <a:lnTo>
                    <a:pt x="219" y="289"/>
                  </a:lnTo>
                  <a:lnTo>
                    <a:pt x="234" y="281"/>
                  </a:lnTo>
                  <a:lnTo>
                    <a:pt x="248" y="274"/>
                  </a:lnTo>
                  <a:lnTo>
                    <a:pt x="260" y="267"/>
                  </a:lnTo>
                  <a:lnTo>
                    <a:pt x="273" y="261"/>
                  </a:lnTo>
                  <a:lnTo>
                    <a:pt x="286" y="252"/>
                  </a:lnTo>
                  <a:lnTo>
                    <a:pt x="297" y="242"/>
                  </a:lnTo>
                  <a:lnTo>
                    <a:pt x="299" y="240"/>
                  </a:lnTo>
                  <a:lnTo>
                    <a:pt x="302" y="239"/>
                  </a:lnTo>
                  <a:lnTo>
                    <a:pt x="306" y="239"/>
                  </a:lnTo>
                  <a:lnTo>
                    <a:pt x="311" y="237"/>
                  </a:lnTo>
                  <a:lnTo>
                    <a:pt x="316" y="237"/>
                  </a:lnTo>
                  <a:lnTo>
                    <a:pt x="321" y="237"/>
                  </a:lnTo>
                  <a:lnTo>
                    <a:pt x="326" y="236"/>
                  </a:lnTo>
                  <a:lnTo>
                    <a:pt x="332" y="234"/>
                  </a:lnTo>
                  <a:lnTo>
                    <a:pt x="339" y="229"/>
                  </a:lnTo>
                  <a:lnTo>
                    <a:pt x="348" y="225"/>
                  </a:lnTo>
                  <a:lnTo>
                    <a:pt x="356" y="218"/>
                  </a:lnTo>
                  <a:lnTo>
                    <a:pt x="362" y="212"/>
                  </a:lnTo>
                  <a:lnTo>
                    <a:pt x="366" y="199"/>
                  </a:lnTo>
                  <a:lnTo>
                    <a:pt x="375" y="189"/>
                  </a:lnTo>
                  <a:lnTo>
                    <a:pt x="386" y="180"/>
                  </a:lnTo>
                  <a:lnTo>
                    <a:pt x="397" y="172"/>
                  </a:lnTo>
                  <a:lnTo>
                    <a:pt x="411" y="166"/>
                  </a:lnTo>
                  <a:lnTo>
                    <a:pt x="426" y="161"/>
                  </a:lnTo>
                  <a:lnTo>
                    <a:pt x="440" y="158"/>
                  </a:lnTo>
                  <a:lnTo>
                    <a:pt x="454" y="156"/>
                  </a:lnTo>
                  <a:lnTo>
                    <a:pt x="458" y="152"/>
                  </a:lnTo>
                  <a:lnTo>
                    <a:pt x="463" y="147"/>
                  </a:lnTo>
                  <a:lnTo>
                    <a:pt x="468" y="140"/>
                  </a:lnTo>
                  <a:lnTo>
                    <a:pt x="474" y="1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8" name="Freeform 28"/>
            <p:cNvSpPr>
              <a:spLocks noChangeAspect="1"/>
            </p:cNvSpPr>
            <p:nvPr/>
          </p:nvSpPr>
          <p:spPr bwMode="auto">
            <a:xfrm>
              <a:off x="4321" y="3311"/>
              <a:ext cx="91" cy="67"/>
            </a:xfrm>
            <a:custGeom>
              <a:avLst/>
              <a:gdLst>
                <a:gd name="T0" fmla="*/ 89 w 182"/>
                <a:gd name="T1" fmla="*/ 0 h 134"/>
                <a:gd name="T2" fmla="*/ 84 w 182"/>
                <a:gd name="T3" fmla="*/ 0 h 134"/>
                <a:gd name="T4" fmla="*/ 79 w 182"/>
                <a:gd name="T5" fmla="*/ 1 h 134"/>
                <a:gd name="T6" fmla="*/ 74 w 182"/>
                <a:gd name="T7" fmla="*/ 2 h 134"/>
                <a:gd name="T8" fmla="*/ 70 w 182"/>
                <a:gd name="T9" fmla="*/ 5 h 134"/>
                <a:gd name="T10" fmla="*/ 64 w 182"/>
                <a:gd name="T11" fmla="*/ 7 h 134"/>
                <a:gd name="T12" fmla="*/ 58 w 182"/>
                <a:gd name="T13" fmla="*/ 9 h 134"/>
                <a:gd name="T14" fmla="*/ 53 w 182"/>
                <a:gd name="T15" fmla="*/ 13 h 134"/>
                <a:gd name="T16" fmla="*/ 48 w 182"/>
                <a:gd name="T17" fmla="*/ 15 h 134"/>
                <a:gd name="T18" fmla="*/ 42 w 182"/>
                <a:gd name="T19" fmla="*/ 15 h 134"/>
                <a:gd name="T20" fmla="*/ 36 w 182"/>
                <a:gd name="T21" fmla="*/ 17 h 134"/>
                <a:gd name="T22" fmla="*/ 29 w 182"/>
                <a:gd name="T23" fmla="*/ 19 h 134"/>
                <a:gd name="T24" fmla="*/ 24 w 182"/>
                <a:gd name="T25" fmla="*/ 25 h 134"/>
                <a:gd name="T26" fmla="*/ 19 w 182"/>
                <a:gd name="T27" fmla="*/ 39 h 134"/>
                <a:gd name="T28" fmla="*/ 15 w 182"/>
                <a:gd name="T29" fmla="*/ 47 h 134"/>
                <a:gd name="T30" fmla="*/ 13 w 182"/>
                <a:gd name="T31" fmla="*/ 54 h 134"/>
                <a:gd name="T32" fmla="*/ 9 w 182"/>
                <a:gd name="T33" fmla="*/ 58 h 134"/>
                <a:gd name="T34" fmla="*/ 3 w 182"/>
                <a:gd name="T35" fmla="*/ 63 h 134"/>
                <a:gd name="T36" fmla="*/ 3 w 182"/>
                <a:gd name="T37" fmla="*/ 67 h 134"/>
                <a:gd name="T38" fmla="*/ 11 w 182"/>
                <a:gd name="T39" fmla="*/ 65 h 134"/>
                <a:gd name="T40" fmla="*/ 19 w 182"/>
                <a:gd name="T41" fmla="*/ 62 h 134"/>
                <a:gd name="T42" fmla="*/ 22 w 182"/>
                <a:gd name="T43" fmla="*/ 57 h 134"/>
                <a:gd name="T44" fmla="*/ 24 w 182"/>
                <a:gd name="T45" fmla="*/ 54 h 134"/>
                <a:gd name="T46" fmla="*/ 31 w 182"/>
                <a:gd name="T47" fmla="*/ 54 h 134"/>
                <a:gd name="T48" fmla="*/ 39 w 182"/>
                <a:gd name="T49" fmla="*/ 54 h 134"/>
                <a:gd name="T50" fmla="*/ 45 w 182"/>
                <a:gd name="T51" fmla="*/ 51 h 134"/>
                <a:gd name="T52" fmla="*/ 49 w 182"/>
                <a:gd name="T53" fmla="*/ 46 h 134"/>
                <a:gd name="T54" fmla="*/ 50 w 182"/>
                <a:gd name="T55" fmla="*/ 38 h 134"/>
                <a:gd name="T56" fmla="*/ 57 w 182"/>
                <a:gd name="T57" fmla="*/ 34 h 134"/>
                <a:gd name="T58" fmla="*/ 63 w 182"/>
                <a:gd name="T59" fmla="*/ 28 h 134"/>
                <a:gd name="T60" fmla="*/ 71 w 182"/>
                <a:gd name="T61" fmla="*/ 22 h 134"/>
                <a:gd name="T62" fmla="*/ 79 w 182"/>
                <a:gd name="T63" fmla="*/ 17 h 134"/>
                <a:gd name="T64" fmla="*/ 86 w 182"/>
                <a:gd name="T65" fmla="*/ 12 h 134"/>
                <a:gd name="T66" fmla="*/ 91 w 182"/>
                <a:gd name="T67" fmla="*/ 5 h 1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"/>
                <a:gd name="T103" fmla="*/ 0 h 134"/>
                <a:gd name="T104" fmla="*/ 182 w 182"/>
                <a:gd name="T105" fmla="*/ 134 h 1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" h="134">
                  <a:moveTo>
                    <a:pt x="182" y="0"/>
                  </a:moveTo>
                  <a:lnTo>
                    <a:pt x="177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62" y="1"/>
                  </a:lnTo>
                  <a:lnTo>
                    <a:pt x="158" y="2"/>
                  </a:lnTo>
                  <a:lnTo>
                    <a:pt x="153" y="3"/>
                  </a:lnTo>
                  <a:lnTo>
                    <a:pt x="147" y="5"/>
                  </a:lnTo>
                  <a:lnTo>
                    <a:pt x="143" y="8"/>
                  </a:lnTo>
                  <a:lnTo>
                    <a:pt x="139" y="11"/>
                  </a:lnTo>
                  <a:lnTo>
                    <a:pt x="133" y="13"/>
                  </a:lnTo>
                  <a:lnTo>
                    <a:pt x="128" y="15"/>
                  </a:lnTo>
                  <a:lnTo>
                    <a:pt x="122" y="16"/>
                  </a:lnTo>
                  <a:lnTo>
                    <a:pt x="116" y="18"/>
                  </a:lnTo>
                  <a:lnTo>
                    <a:pt x="110" y="20"/>
                  </a:lnTo>
                  <a:lnTo>
                    <a:pt x="106" y="26"/>
                  </a:lnTo>
                  <a:lnTo>
                    <a:pt x="103" y="34"/>
                  </a:lnTo>
                  <a:lnTo>
                    <a:pt x="97" y="31"/>
                  </a:lnTo>
                  <a:lnTo>
                    <a:pt x="91" y="30"/>
                  </a:lnTo>
                  <a:lnTo>
                    <a:pt x="84" y="31"/>
                  </a:lnTo>
                  <a:lnTo>
                    <a:pt x="78" y="33"/>
                  </a:lnTo>
                  <a:lnTo>
                    <a:pt x="71" y="35"/>
                  </a:lnTo>
                  <a:lnTo>
                    <a:pt x="64" y="38"/>
                  </a:lnTo>
                  <a:lnTo>
                    <a:pt x="59" y="39"/>
                  </a:lnTo>
                  <a:lnTo>
                    <a:pt x="52" y="39"/>
                  </a:lnTo>
                  <a:lnTo>
                    <a:pt x="48" y="51"/>
                  </a:lnTo>
                  <a:lnTo>
                    <a:pt x="44" y="64"/>
                  </a:lnTo>
                  <a:lnTo>
                    <a:pt x="38" y="78"/>
                  </a:lnTo>
                  <a:lnTo>
                    <a:pt x="30" y="91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27" y="108"/>
                  </a:lnTo>
                  <a:lnTo>
                    <a:pt x="25" y="112"/>
                  </a:lnTo>
                  <a:lnTo>
                    <a:pt x="17" y="117"/>
                  </a:lnTo>
                  <a:lnTo>
                    <a:pt x="11" y="122"/>
                  </a:lnTo>
                  <a:lnTo>
                    <a:pt x="6" y="127"/>
                  </a:lnTo>
                  <a:lnTo>
                    <a:pt x="0" y="134"/>
                  </a:lnTo>
                  <a:lnTo>
                    <a:pt x="7" y="133"/>
                  </a:lnTo>
                  <a:lnTo>
                    <a:pt x="15" y="131"/>
                  </a:lnTo>
                  <a:lnTo>
                    <a:pt x="23" y="130"/>
                  </a:lnTo>
                  <a:lnTo>
                    <a:pt x="31" y="127"/>
                  </a:lnTo>
                  <a:lnTo>
                    <a:pt x="38" y="125"/>
                  </a:lnTo>
                  <a:lnTo>
                    <a:pt x="42" y="120"/>
                  </a:lnTo>
                  <a:lnTo>
                    <a:pt x="44" y="115"/>
                  </a:lnTo>
                  <a:lnTo>
                    <a:pt x="42" y="108"/>
                  </a:lnTo>
                  <a:lnTo>
                    <a:pt x="49" y="108"/>
                  </a:lnTo>
                  <a:lnTo>
                    <a:pt x="56" y="108"/>
                  </a:lnTo>
                  <a:lnTo>
                    <a:pt x="63" y="109"/>
                  </a:lnTo>
                  <a:lnTo>
                    <a:pt x="70" y="108"/>
                  </a:lnTo>
                  <a:lnTo>
                    <a:pt x="77" y="108"/>
                  </a:lnTo>
                  <a:lnTo>
                    <a:pt x="84" y="106"/>
                  </a:lnTo>
                  <a:lnTo>
                    <a:pt x="90" y="103"/>
                  </a:lnTo>
                  <a:lnTo>
                    <a:pt x="95" y="99"/>
                  </a:lnTo>
                  <a:lnTo>
                    <a:pt x="98" y="92"/>
                  </a:lnTo>
                  <a:lnTo>
                    <a:pt x="99" y="82"/>
                  </a:lnTo>
                  <a:lnTo>
                    <a:pt x="101" y="76"/>
                  </a:lnTo>
                  <a:lnTo>
                    <a:pt x="103" y="73"/>
                  </a:lnTo>
                  <a:lnTo>
                    <a:pt x="114" y="69"/>
                  </a:lnTo>
                  <a:lnTo>
                    <a:pt x="121" y="64"/>
                  </a:lnTo>
                  <a:lnTo>
                    <a:pt x="126" y="57"/>
                  </a:lnTo>
                  <a:lnTo>
                    <a:pt x="135" y="51"/>
                  </a:lnTo>
                  <a:lnTo>
                    <a:pt x="141" y="44"/>
                  </a:lnTo>
                  <a:lnTo>
                    <a:pt x="149" y="39"/>
                  </a:lnTo>
                  <a:lnTo>
                    <a:pt x="158" y="33"/>
                  </a:lnTo>
                  <a:lnTo>
                    <a:pt x="164" y="28"/>
                  </a:lnTo>
                  <a:lnTo>
                    <a:pt x="171" y="24"/>
                  </a:lnTo>
                  <a:lnTo>
                    <a:pt x="177" y="17"/>
                  </a:lnTo>
                  <a:lnTo>
                    <a:pt x="181" y="1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9" name="Freeform 29"/>
            <p:cNvSpPr>
              <a:spLocks noChangeAspect="1"/>
            </p:cNvSpPr>
            <p:nvPr/>
          </p:nvSpPr>
          <p:spPr bwMode="auto">
            <a:xfrm>
              <a:off x="4253" y="3373"/>
              <a:ext cx="46" cy="28"/>
            </a:xfrm>
            <a:custGeom>
              <a:avLst/>
              <a:gdLst>
                <a:gd name="T0" fmla="*/ 0 w 92"/>
                <a:gd name="T1" fmla="*/ 23 h 55"/>
                <a:gd name="T2" fmla="*/ 3 w 92"/>
                <a:gd name="T3" fmla="*/ 23 h 55"/>
                <a:gd name="T4" fmla="*/ 6 w 92"/>
                <a:gd name="T5" fmla="*/ 22 h 55"/>
                <a:gd name="T6" fmla="*/ 7 w 92"/>
                <a:gd name="T7" fmla="*/ 19 h 55"/>
                <a:gd name="T8" fmla="*/ 9 w 92"/>
                <a:gd name="T9" fmla="*/ 16 h 55"/>
                <a:gd name="T10" fmla="*/ 11 w 92"/>
                <a:gd name="T11" fmla="*/ 16 h 55"/>
                <a:gd name="T12" fmla="*/ 13 w 92"/>
                <a:gd name="T13" fmla="*/ 16 h 55"/>
                <a:gd name="T14" fmla="*/ 15 w 92"/>
                <a:gd name="T15" fmla="*/ 16 h 55"/>
                <a:gd name="T16" fmla="*/ 18 w 92"/>
                <a:gd name="T17" fmla="*/ 16 h 55"/>
                <a:gd name="T18" fmla="*/ 20 w 92"/>
                <a:gd name="T19" fmla="*/ 12 h 55"/>
                <a:gd name="T20" fmla="*/ 23 w 92"/>
                <a:gd name="T21" fmla="*/ 9 h 55"/>
                <a:gd name="T22" fmla="*/ 26 w 92"/>
                <a:gd name="T23" fmla="*/ 6 h 55"/>
                <a:gd name="T24" fmla="*/ 30 w 92"/>
                <a:gd name="T25" fmla="*/ 4 h 55"/>
                <a:gd name="T26" fmla="*/ 34 w 92"/>
                <a:gd name="T27" fmla="*/ 2 h 55"/>
                <a:gd name="T28" fmla="*/ 38 w 92"/>
                <a:gd name="T29" fmla="*/ 1 h 55"/>
                <a:gd name="T30" fmla="*/ 42 w 92"/>
                <a:gd name="T31" fmla="*/ 0 h 55"/>
                <a:gd name="T32" fmla="*/ 46 w 92"/>
                <a:gd name="T33" fmla="*/ 1 h 55"/>
                <a:gd name="T34" fmla="*/ 46 w 92"/>
                <a:gd name="T35" fmla="*/ 6 h 55"/>
                <a:gd name="T36" fmla="*/ 46 w 92"/>
                <a:gd name="T37" fmla="*/ 12 h 55"/>
                <a:gd name="T38" fmla="*/ 46 w 92"/>
                <a:gd name="T39" fmla="*/ 16 h 55"/>
                <a:gd name="T40" fmla="*/ 44 w 92"/>
                <a:gd name="T41" fmla="*/ 18 h 55"/>
                <a:gd name="T42" fmla="*/ 38 w 92"/>
                <a:gd name="T43" fmla="*/ 19 h 55"/>
                <a:gd name="T44" fmla="*/ 33 w 92"/>
                <a:gd name="T45" fmla="*/ 22 h 55"/>
                <a:gd name="T46" fmla="*/ 27 w 92"/>
                <a:gd name="T47" fmla="*/ 24 h 55"/>
                <a:gd name="T48" fmla="*/ 22 w 92"/>
                <a:gd name="T49" fmla="*/ 26 h 55"/>
                <a:gd name="T50" fmla="*/ 17 w 92"/>
                <a:gd name="T51" fmla="*/ 28 h 55"/>
                <a:gd name="T52" fmla="*/ 12 w 92"/>
                <a:gd name="T53" fmla="*/ 28 h 55"/>
                <a:gd name="T54" fmla="*/ 6 w 92"/>
                <a:gd name="T55" fmla="*/ 26 h 55"/>
                <a:gd name="T56" fmla="*/ 0 w 92"/>
                <a:gd name="T57" fmla="*/ 23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2"/>
                <a:gd name="T88" fmla="*/ 0 h 55"/>
                <a:gd name="T89" fmla="*/ 92 w 92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2" h="55">
                  <a:moveTo>
                    <a:pt x="0" y="45"/>
                  </a:moveTo>
                  <a:lnTo>
                    <a:pt x="6" y="46"/>
                  </a:lnTo>
                  <a:lnTo>
                    <a:pt x="11" y="44"/>
                  </a:lnTo>
                  <a:lnTo>
                    <a:pt x="15" y="38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6" y="32"/>
                  </a:lnTo>
                  <a:lnTo>
                    <a:pt x="40" y="24"/>
                  </a:lnTo>
                  <a:lnTo>
                    <a:pt x="47" y="17"/>
                  </a:lnTo>
                  <a:lnTo>
                    <a:pt x="53" y="11"/>
                  </a:lnTo>
                  <a:lnTo>
                    <a:pt x="61" y="7"/>
                  </a:lnTo>
                  <a:lnTo>
                    <a:pt x="68" y="3"/>
                  </a:lnTo>
                  <a:lnTo>
                    <a:pt x="76" y="1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1" y="11"/>
                  </a:lnTo>
                  <a:lnTo>
                    <a:pt x="92" y="23"/>
                  </a:lnTo>
                  <a:lnTo>
                    <a:pt x="91" y="32"/>
                  </a:lnTo>
                  <a:lnTo>
                    <a:pt x="87" y="36"/>
                  </a:lnTo>
                  <a:lnTo>
                    <a:pt x="76" y="38"/>
                  </a:lnTo>
                  <a:lnTo>
                    <a:pt x="66" y="43"/>
                  </a:lnTo>
                  <a:lnTo>
                    <a:pt x="55" y="47"/>
                  </a:lnTo>
                  <a:lnTo>
                    <a:pt x="44" y="52"/>
                  </a:lnTo>
                  <a:lnTo>
                    <a:pt x="33" y="55"/>
                  </a:lnTo>
                  <a:lnTo>
                    <a:pt x="23" y="55"/>
                  </a:lnTo>
                  <a:lnTo>
                    <a:pt x="11" y="5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0" name="Freeform 30"/>
            <p:cNvSpPr>
              <a:spLocks noChangeAspect="1"/>
            </p:cNvSpPr>
            <p:nvPr/>
          </p:nvSpPr>
          <p:spPr bwMode="auto">
            <a:xfrm>
              <a:off x="4378" y="3026"/>
              <a:ext cx="21" cy="300"/>
            </a:xfrm>
            <a:custGeom>
              <a:avLst/>
              <a:gdLst>
                <a:gd name="T0" fmla="*/ 12 w 41"/>
                <a:gd name="T1" fmla="*/ 147 h 599"/>
                <a:gd name="T2" fmla="*/ 12 w 41"/>
                <a:gd name="T3" fmla="*/ 107 h 599"/>
                <a:gd name="T4" fmla="*/ 9 w 41"/>
                <a:gd name="T5" fmla="*/ 70 h 599"/>
                <a:gd name="T6" fmla="*/ 6 w 41"/>
                <a:gd name="T7" fmla="*/ 36 h 599"/>
                <a:gd name="T8" fmla="*/ 3 w 41"/>
                <a:gd name="T9" fmla="*/ 0 h 599"/>
                <a:gd name="T10" fmla="*/ 0 w 41"/>
                <a:gd name="T11" fmla="*/ 33 h 599"/>
                <a:gd name="T12" fmla="*/ 1 w 41"/>
                <a:gd name="T13" fmla="*/ 67 h 599"/>
                <a:gd name="T14" fmla="*/ 4 w 41"/>
                <a:gd name="T15" fmla="*/ 105 h 599"/>
                <a:gd name="T16" fmla="*/ 6 w 41"/>
                <a:gd name="T17" fmla="*/ 149 h 599"/>
                <a:gd name="T18" fmla="*/ 9 w 41"/>
                <a:gd name="T19" fmla="*/ 189 h 599"/>
                <a:gd name="T20" fmla="*/ 11 w 41"/>
                <a:gd name="T21" fmla="*/ 222 h 599"/>
                <a:gd name="T22" fmla="*/ 15 w 41"/>
                <a:gd name="T23" fmla="*/ 256 h 599"/>
                <a:gd name="T24" fmla="*/ 21 w 41"/>
                <a:gd name="T25" fmla="*/ 300 h 599"/>
                <a:gd name="T26" fmla="*/ 19 w 41"/>
                <a:gd name="T27" fmla="*/ 265 h 599"/>
                <a:gd name="T28" fmla="*/ 16 w 41"/>
                <a:gd name="T29" fmla="*/ 227 h 599"/>
                <a:gd name="T30" fmla="*/ 13 w 41"/>
                <a:gd name="T31" fmla="*/ 187 h 599"/>
                <a:gd name="T32" fmla="*/ 12 w 41"/>
                <a:gd name="T33" fmla="*/ 147 h 5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599"/>
                <a:gd name="T53" fmla="*/ 41 w 41"/>
                <a:gd name="T54" fmla="*/ 599 h 5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599">
                  <a:moveTo>
                    <a:pt x="24" y="293"/>
                  </a:moveTo>
                  <a:lnTo>
                    <a:pt x="23" y="213"/>
                  </a:lnTo>
                  <a:lnTo>
                    <a:pt x="18" y="140"/>
                  </a:lnTo>
                  <a:lnTo>
                    <a:pt x="12" y="71"/>
                  </a:lnTo>
                  <a:lnTo>
                    <a:pt x="6" y="0"/>
                  </a:lnTo>
                  <a:lnTo>
                    <a:pt x="0" y="65"/>
                  </a:lnTo>
                  <a:lnTo>
                    <a:pt x="2" y="134"/>
                  </a:lnTo>
                  <a:lnTo>
                    <a:pt x="7" y="210"/>
                  </a:lnTo>
                  <a:lnTo>
                    <a:pt x="12" y="298"/>
                  </a:lnTo>
                  <a:lnTo>
                    <a:pt x="17" y="377"/>
                  </a:lnTo>
                  <a:lnTo>
                    <a:pt x="22" y="443"/>
                  </a:lnTo>
                  <a:lnTo>
                    <a:pt x="29" y="511"/>
                  </a:lnTo>
                  <a:lnTo>
                    <a:pt x="41" y="599"/>
                  </a:lnTo>
                  <a:lnTo>
                    <a:pt x="37" y="529"/>
                  </a:lnTo>
                  <a:lnTo>
                    <a:pt x="31" y="453"/>
                  </a:lnTo>
                  <a:lnTo>
                    <a:pt x="26" y="373"/>
                  </a:lnTo>
                  <a:lnTo>
                    <a:pt x="24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1" name="Freeform 31"/>
            <p:cNvSpPr>
              <a:spLocks noChangeAspect="1"/>
            </p:cNvSpPr>
            <p:nvPr/>
          </p:nvSpPr>
          <p:spPr bwMode="auto">
            <a:xfrm>
              <a:off x="4297" y="3058"/>
              <a:ext cx="14" cy="281"/>
            </a:xfrm>
            <a:custGeom>
              <a:avLst/>
              <a:gdLst>
                <a:gd name="T0" fmla="*/ 3 w 27"/>
                <a:gd name="T1" fmla="*/ 139 h 562"/>
                <a:gd name="T2" fmla="*/ 3 w 27"/>
                <a:gd name="T3" fmla="*/ 109 h 562"/>
                <a:gd name="T4" fmla="*/ 4 w 27"/>
                <a:gd name="T5" fmla="*/ 72 h 562"/>
                <a:gd name="T6" fmla="*/ 5 w 27"/>
                <a:gd name="T7" fmla="*/ 35 h 562"/>
                <a:gd name="T8" fmla="*/ 7 w 27"/>
                <a:gd name="T9" fmla="*/ 0 h 562"/>
                <a:gd name="T10" fmla="*/ 11 w 27"/>
                <a:gd name="T11" fmla="*/ 30 h 562"/>
                <a:gd name="T12" fmla="*/ 13 w 27"/>
                <a:gd name="T13" fmla="*/ 63 h 562"/>
                <a:gd name="T14" fmla="*/ 14 w 27"/>
                <a:gd name="T15" fmla="*/ 99 h 562"/>
                <a:gd name="T16" fmla="*/ 14 w 27"/>
                <a:gd name="T17" fmla="*/ 137 h 562"/>
                <a:gd name="T18" fmla="*/ 13 w 27"/>
                <a:gd name="T19" fmla="*/ 174 h 562"/>
                <a:gd name="T20" fmla="*/ 10 w 27"/>
                <a:gd name="T21" fmla="*/ 213 h 562"/>
                <a:gd name="T22" fmla="*/ 6 w 27"/>
                <a:gd name="T23" fmla="*/ 250 h 562"/>
                <a:gd name="T24" fmla="*/ 2 w 27"/>
                <a:gd name="T25" fmla="*/ 281 h 562"/>
                <a:gd name="T26" fmla="*/ 0 w 27"/>
                <a:gd name="T27" fmla="*/ 250 h 562"/>
                <a:gd name="T28" fmla="*/ 1 w 27"/>
                <a:gd name="T29" fmla="*/ 212 h 562"/>
                <a:gd name="T30" fmla="*/ 2 w 27"/>
                <a:gd name="T31" fmla="*/ 174 h 562"/>
                <a:gd name="T32" fmla="*/ 3 w 27"/>
                <a:gd name="T33" fmla="*/ 139 h 5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562"/>
                <a:gd name="T53" fmla="*/ 27 w 27"/>
                <a:gd name="T54" fmla="*/ 562 h 5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562">
                  <a:moveTo>
                    <a:pt x="6" y="278"/>
                  </a:moveTo>
                  <a:lnTo>
                    <a:pt x="6" y="218"/>
                  </a:lnTo>
                  <a:lnTo>
                    <a:pt x="8" y="145"/>
                  </a:lnTo>
                  <a:lnTo>
                    <a:pt x="10" y="70"/>
                  </a:lnTo>
                  <a:lnTo>
                    <a:pt x="13" y="0"/>
                  </a:lnTo>
                  <a:lnTo>
                    <a:pt x="21" y="60"/>
                  </a:lnTo>
                  <a:lnTo>
                    <a:pt x="25" y="127"/>
                  </a:lnTo>
                  <a:lnTo>
                    <a:pt x="27" y="198"/>
                  </a:lnTo>
                  <a:lnTo>
                    <a:pt x="27" y="273"/>
                  </a:lnTo>
                  <a:lnTo>
                    <a:pt x="25" y="348"/>
                  </a:lnTo>
                  <a:lnTo>
                    <a:pt x="20" y="426"/>
                  </a:lnTo>
                  <a:lnTo>
                    <a:pt x="12" y="500"/>
                  </a:lnTo>
                  <a:lnTo>
                    <a:pt x="3" y="562"/>
                  </a:lnTo>
                  <a:lnTo>
                    <a:pt x="0" y="500"/>
                  </a:lnTo>
                  <a:lnTo>
                    <a:pt x="1" y="425"/>
                  </a:lnTo>
                  <a:lnTo>
                    <a:pt x="4" y="348"/>
                  </a:lnTo>
                  <a:lnTo>
                    <a:pt x="6" y="2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2" name="Freeform 32"/>
            <p:cNvSpPr>
              <a:spLocks noChangeAspect="1"/>
            </p:cNvSpPr>
            <p:nvPr/>
          </p:nvSpPr>
          <p:spPr bwMode="auto">
            <a:xfrm>
              <a:off x="4300" y="3085"/>
              <a:ext cx="11" cy="225"/>
            </a:xfrm>
            <a:custGeom>
              <a:avLst/>
              <a:gdLst>
                <a:gd name="T0" fmla="*/ 3 w 22"/>
                <a:gd name="T1" fmla="*/ 111 h 450"/>
                <a:gd name="T2" fmla="*/ 3 w 22"/>
                <a:gd name="T3" fmla="*/ 87 h 450"/>
                <a:gd name="T4" fmla="*/ 3 w 22"/>
                <a:gd name="T5" fmla="*/ 58 h 450"/>
                <a:gd name="T6" fmla="*/ 4 w 22"/>
                <a:gd name="T7" fmla="*/ 28 h 450"/>
                <a:gd name="T8" fmla="*/ 6 w 22"/>
                <a:gd name="T9" fmla="*/ 0 h 450"/>
                <a:gd name="T10" fmla="*/ 8 w 22"/>
                <a:gd name="T11" fmla="*/ 25 h 450"/>
                <a:gd name="T12" fmla="*/ 10 w 22"/>
                <a:gd name="T13" fmla="*/ 52 h 450"/>
                <a:gd name="T14" fmla="*/ 11 w 22"/>
                <a:gd name="T15" fmla="*/ 80 h 450"/>
                <a:gd name="T16" fmla="*/ 11 w 22"/>
                <a:gd name="T17" fmla="*/ 110 h 450"/>
                <a:gd name="T18" fmla="*/ 11 w 22"/>
                <a:gd name="T19" fmla="*/ 140 h 450"/>
                <a:gd name="T20" fmla="*/ 8 w 22"/>
                <a:gd name="T21" fmla="*/ 171 h 450"/>
                <a:gd name="T22" fmla="*/ 6 w 22"/>
                <a:gd name="T23" fmla="*/ 200 h 450"/>
                <a:gd name="T24" fmla="*/ 1 w 22"/>
                <a:gd name="T25" fmla="*/ 225 h 450"/>
                <a:gd name="T26" fmla="*/ 0 w 22"/>
                <a:gd name="T27" fmla="*/ 201 h 450"/>
                <a:gd name="T28" fmla="*/ 1 w 22"/>
                <a:gd name="T29" fmla="*/ 171 h 450"/>
                <a:gd name="T30" fmla="*/ 3 w 22"/>
                <a:gd name="T31" fmla="*/ 140 h 450"/>
                <a:gd name="T32" fmla="*/ 3 w 22"/>
                <a:gd name="T33" fmla="*/ 111 h 4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450"/>
                <a:gd name="T53" fmla="*/ 22 w 22"/>
                <a:gd name="T54" fmla="*/ 450 h 4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450">
                  <a:moveTo>
                    <a:pt x="6" y="222"/>
                  </a:moveTo>
                  <a:lnTo>
                    <a:pt x="6" y="174"/>
                  </a:lnTo>
                  <a:lnTo>
                    <a:pt x="7" y="116"/>
                  </a:lnTo>
                  <a:lnTo>
                    <a:pt x="8" y="57"/>
                  </a:lnTo>
                  <a:lnTo>
                    <a:pt x="11" y="0"/>
                  </a:lnTo>
                  <a:lnTo>
                    <a:pt x="16" y="49"/>
                  </a:lnTo>
                  <a:lnTo>
                    <a:pt x="20" y="103"/>
                  </a:lnTo>
                  <a:lnTo>
                    <a:pt x="22" y="159"/>
                  </a:lnTo>
                  <a:lnTo>
                    <a:pt x="22" y="219"/>
                  </a:lnTo>
                  <a:lnTo>
                    <a:pt x="21" y="279"/>
                  </a:lnTo>
                  <a:lnTo>
                    <a:pt x="16" y="341"/>
                  </a:lnTo>
                  <a:lnTo>
                    <a:pt x="11" y="400"/>
                  </a:lnTo>
                  <a:lnTo>
                    <a:pt x="3" y="450"/>
                  </a:lnTo>
                  <a:lnTo>
                    <a:pt x="0" y="401"/>
                  </a:lnTo>
                  <a:lnTo>
                    <a:pt x="1" y="341"/>
                  </a:lnTo>
                  <a:lnTo>
                    <a:pt x="5" y="279"/>
                  </a:lnTo>
                  <a:lnTo>
                    <a:pt x="6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3" name="Freeform 33"/>
            <p:cNvSpPr>
              <a:spLocks noChangeAspect="1"/>
            </p:cNvSpPr>
            <p:nvPr/>
          </p:nvSpPr>
          <p:spPr bwMode="auto">
            <a:xfrm>
              <a:off x="4437" y="3007"/>
              <a:ext cx="61" cy="482"/>
            </a:xfrm>
            <a:custGeom>
              <a:avLst/>
              <a:gdLst>
                <a:gd name="T0" fmla="*/ 0 w 121"/>
                <a:gd name="T1" fmla="*/ 1 h 963"/>
                <a:gd name="T2" fmla="*/ 6 w 121"/>
                <a:gd name="T3" fmla="*/ 0 h 963"/>
                <a:gd name="T4" fmla="*/ 61 w 121"/>
                <a:gd name="T5" fmla="*/ 482 h 963"/>
                <a:gd name="T6" fmla="*/ 0 w 121"/>
                <a:gd name="T7" fmla="*/ 1 h 9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963"/>
                <a:gd name="T14" fmla="*/ 121 w 121"/>
                <a:gd name="T15" fmla="*/ 963 h 9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963">
                  <a:moveTo>
                    <a:pt x="0" y="2"/>
                  </a:moveTo>
                  <a:lnTo>
                    <a:pt x="11" y="0"/>
                  </a:lnTo>
                  <a:lnTo>
                    <a:pt x="121" y="9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4" name="Freeform 34"/>
            <p:cNvSpPr>
              <a:spLocks noChangeAspect="1"/>
            </p:cNvSpPr>
            <p:nvPr/>
          </p:nvSpPr>
          <p:spPr bwMode="auto">
            <a:xfrm>
              <a:off x="4292" y="3501"/>
              <a:ext cx="202" cy="57"/>
            </a:xfrm>
            <a:custGeom>
              <a:avLst/>
              <a:gdLst>
                <a:gd name="T0" fmla="*/ 202 w 405"/>
                <a:gd name="T1" fmla="*/ 0 h 114"/>
                <a:gd name="T2" fmla="*/ 121 w 405"/>
                <a:gd name="T3" fmla="*/ 57 h 114"/>
                <a:gd name="T4" fmla="*/ 0 w 405"/>
                <a:gd name="T5" fmla="*/ 54 h 114"/>
                <a:gd name="T6" fmla="*/ 120 w 405"/>
                <a:gd name="T7" fmla="*/ 54 h 114"/>
                <a:gd name="T8" fmla="*/ 202 w 405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114"/>
                <a:gd name="T17" fmla="*/ 405 w 405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114">
                  <a:moveTo>
                    <a:pt x="405" y="0"/>
                  </a:moveTo>
                  <a:lnTo>
                    <a:pt x="242" y="114"/>
                  </a:lnTo>
                  <a:lnTo>
                    <a:pt x="0" y="108"/>
                  </a:lnTo>
                  <a:lnTo>
                    <a:pt x="240" y="10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5" name="Freeform 35"/>
            <p:cNvSpPr>
              <a:spLocks noChangeAspect="1"/>
            </p:cNvSpPr>
            <p:nvPr/>
          </p:nvSpPr>
          <p:spPr bwMode="auto">
            <a:xfrm>
              <a:off x="4410" y="3525"/>
              <a:ext cx="13" cy="16"/>
            </a:xfrm>
            <a:custGeom>
              <a:avLst/>
              <a:gdLst>
                <a:gd name="T0" fmla="*/ 5 w 28"/>
                <a:gd name="T1" fmla="*/ 16 h 32"/>
                <a:gd name="T2" fmla="*/ 7 w 28"/>
                <a:gd name="T3" fmla="*/ 15 h 32"/>
                <a:gd name="T4" fmla="*/ 10 w 28"/>
                <a:gd name="T5" fmla="*/ 13 h 32"/>
                <a:gd name="T6" fmla="*/ 12 w 28"/>
                <a:gd name="T7" fmla="*/ 11 h 32"/>
                <a:gd name="T8" fmla="*/ 13 w 28"/>
                <a:gd name="T9" fmla="*/ 7 h 32"/>
                <a:gd name="T10" fmla="*/ 12 w 28"/>
                <a:gd name="T11" fmla="*/ 4 h 32"/>
                <a:gd name="T12" fmla="*/ 10 w 28"/>
                <a:gd name="T13" fmla="*/ 1 h 32"/>
                <a:gd name="T14" fmla="*/ 7 w 28"/>
                <a:gd name="T15" fmla="*/ 1 h 32"/>
                <a:gd name="T16" fmla="*/ 5 w 28"/>
                <a:gd name="T17" fmla="*/ 0 h 32"/>
                <a:gd name="T18" fmla="*/ 3 w 28"/>
                <a:gd name="T19" fmla="*/ 1 h 32"/>
                <a:gd name="T20" fmla="*/ 2 w 28"/>
                <a:gd name="T21" fmla="*/ 2 h 32"/>
                <a:gd name="T22" fmla="*/ 0 w 28"/>
                <a:gd name="T23" fmla="*/ 4 h 32"/>
                <a:gd name="T24" fmla="*/ 0 w 28"/>
                <a:gd name="T25" fmla="*/ 8 h 32"/>
                <a:gd name="T26" fmla="*/ 0 w 28"/>
                <a:gd name="T27" fmla="*/ 11 h 32"/>
                <a:gd name="T28" fmla="*/ 2 w 28"/>
                <a:gd name="T29" fmla="*/ 14 h 32"/>
                <a:gd name="T30" fmla="*/ 3 w 28"/>
                <a:gd name="T31" fmla="*/ 15 h 32"/>
                <a:gd name="T32" fmla="*/ 5 w 28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2"/>
                <a:gd name="T53" fmla="*/ 28 w 28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2">
                  <a:moveTo>
                    <a:pt x="10" y="32"/>
                  </a:moveTo>
                  <a:lnTo>
                    <a:pt x="15" y="31"/>
                  </a:lnTo>
                  <a:lnTo>
                    <a:pt x="21" y="26"/>
                  </a:lnTo>
                  <a:lnTo>
                    <a:pt x="25" y="22"/>
                  </a:lnTo>
                  <a:lnTo>
                    <a:pt x="28" y="15"/>
                  </a:lnTo>
                  <a:lnTo>
                    <a:pt x="25" y="9"/>
                  </a:lnTo>
                  <a:lnTo>
                    <a:pt x="21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6" y="31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6" name="Freeform 36"/>
            <p:cNvSpPr>
              <a:spLocks noChangeAspect="1"/>
            </p:cNvSpPr>
            <p:nvPr/>
          </p:nvSpPr>
          <p:spPr bwMode="auto">
            <a:xfrm>
              <a:off x="4283" y="3418"/>
              <a:ext cx="12" cy="131"/>
            </a:xfrm>
            <a:custGeom>
              <a:avLst/>
              <a:gdLst>
                <a:gd name="T0" fmla="*/ 9 w 23"/>
                <a:gd name="T1" fmla="*/ 131 h 261"/>
                <a:gd name="T2" fmla="*/ 12 w 23"/>
                <a:gd name="T3" fmla="*/ 0 h 261"/>
                <a:gd name="T4" fmla="*/ 0 w 23"/>
                <a:gd name="T5" fmla="*/ 129 h 261"/>
                <a:gd name="T6" fmla="*/ 9 w 23"/>
                <a:gd name="T7" fmla="*/ 131 h 2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1"/>
                <a:gd name="T14" fmla="*/ 23 w 23"/>
                <a:gd name="T15" fmla="*/ 261 h 2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1">
                  <a:moveTo>
                    <a:pt x="17" y="261"/>
                  </a:moveTo>
                  <a:lnTo>
                    <a:pt x="23" y="0"/>
                  </a:lnTo>
                  <a:lnTo>
                    <a:pt x="0" y="258"/>
                  </a:lnTo>
                  <a:lnTo>
                    <a:pt x="17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7" name="Freeform 37"/>
            <p:cNvSpPr>
              <a:spLocks noChangeAspect="1"/>
            </p:cNvSpPr>
            <p:nvPr/>
          </p:nvSpPr>
          <p:spPr bwMode="auto">
            <a:xfrm>
              <a:off x="4373" y="2851"/>
              <a:ext cx="11" cy="4"/>
            </a:xfrm>
            <a:custGeom>
              <a:avLst/>
              <a:gdLst>
                <a:gd name="T0" fmla="*/ 6 w 20"/>
                <a:gd name="T1" fmla="*/ 4 h 10"/>
                <a:gd name="T2" fmla="*/ 8 w 20"/>
                <a:gd name="T3" fmla="*/ 4 h 10"/>
                <a:gd name="T4" fmla="*/ 9 w 20"/>
                <a:gd name="T5" fmla="*/ 3 h 10"/>
                <a:gd name="T6" fmla="*/ 10 w 20"/>
                <a:gd name="T7" fmla="*/ 2 h 10"/>
                <a:gd name="T8" fmla="*/ 11 w 20"/>
                <a:gd name="T9" fmla="*/ 2 h 10"/>
                <a:gd name="T10" fmla="*/ 10 w 20"/>
                <a:gd name="T11" fmla="*/ 2 h 10"/>
                <a:gd name="T12" fmla="*/ 9 w 20"/>
                <a:gd name="T13" fmla="*/ 1 h 10"/>
                <a:gd name="T14" fmla="*/ 8 w 20"/>
                <a:gd name="T15" fmla="*/ 0 h 10"/>
                <a:gd name="T16" fmla="*/ 6 w 20"/>
                <a:gd name="T17" fmla="*/ 0 h 10"/>
                <a:gd name="T18" fmla="*/ 3 w 20"/>
                <a:gd name="T19" fmla="*/ 0 h 10"/>
                <a:gd name="T20" fmla="*/ 2 w 20"/>
                <a:gd name="T21" fmla="*/ 1 h 10"/>
                <a:gd name="T22" fmla="*/ 1 w 20"/>
                <a:gd name="T23" fmla="*/ 2 h 10"/>
                <a:gd name="T24" fmla="*/ 0 w 20"/>
                <a:gd name="T25" fmla="*/ 2 h 10"/>
                <a:gd name="T26" fmla="*/ 1 w 20"/>
                <a:gd name="T27" fmla="*/ 2 h 10"/>
                <a:gd name="T28" fmla="*/ 2 w 20"/>
                <a:gd name="T29" fmla="*/ 3 h 10"/>
                <a:gd name="T30" fmla="*/ 3 w 20"/>
                <a:gd name="T31" fmla="*/ 4 h 10"/>
                <a:gd name="T32" fmla="*/ 6 w 20"/>
                <a:gd name="T33" fmla="*/ 4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0"/>
                <a:gd name="T53" fmla="*/ 20 w 2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0">
                  <a:moveTo>
                    <a:pt x="10" y="10"/>
                  </a:moveTo>
                  <a:lnTo>
                    <a:pt x="15" y="10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8" name="Freeform 38"/>
            <p:cNvSpPr>
              <a:spLocks noChangeAspect="1"/>
            </p:cNvSpPr>
            <p:nvPr/>
          </p:nvSpPr>
          <p:spPr bwMode="auto">
            <a:xfrm>
              <a:off x="4345" y="2847"/>
              <a:ext cx="10" cy="4"/>
            </a:xfrm>
            <a:custGeom>
              <a:avLst/>
              <a:gdLst>
                <a:gd name="T0" fmla="*/ 5 w 21"/>
                <a:gd name="T1" fmla="*/ 4 h 8"/>
                <a:gd name="T2" fmla="*/ 7 w 21"/>
                <a:gd name="T3" fmla="*/ 4 h 8"/>
                <a:gd name="T4" fmla="*/ 8 w 21"/>
                <a:gd name="T5" fmla="*/ 3 h 8"/>
                <a:gd name="T6" fmla="*/ 10 w 21"/>
                <a:gd name="T7" fmla="*/ 2 h 8"/>
                <a:gd name="T8" fmla="*/ 10 w 21"/>
                <a:gd name="T9" fmla="*/ 2 h 8"/>
                <a:gd name="T10" fmla="*/ 10 w 21"/>
                <a:gd name="T11" fmla="*/ 1 h 8"/>
                <a:gd name="T12" fmla="*/ 8 w 21"/>
                <a:gd name="T13" fmla="*/ 1 h 8"/>
                <a:gd name="T14" fmla="*/ 7 w 21"/>
                <a:gd name="T15" fmla="*/ 0 h 8"/>
                <a:gd name="T16" fmla="*/ 5 w 21"/>
                <a:gd name="T17" fmla="*/ 0 h 8"/>
                <a:gd name="T18" fmla="*/ 3 w 21"/>
                <a:gd name="T19" fmla="*/ 0 h 8"/>
                <a:gd name="T20" fmla="*/ 1 w 21"/>
                <a:gd name="T21" fmla="*/ 1 h 8"/>
                <a:gd name="T22" fmla="*/ 0 w 21"/>
                <a:gd name="T23" fmla="*/ 1 h 8"/>
                <a:gd name="T24" fmla="*/ 0 w 21"/>
                <a:gd name="T25" fmla="*/ 2 h 8"/>
                <a:gd name="T26" fmla="*/ 0 w 21"/>
                <a:gd name="T27" fmla="*/ 2 h 8"/>
                <a:gd name="T28" fmla="*/ 1 w 21"/>
                <a:gd name="T29" fmla="*/ 3 h 8"/>
                <a:gd name="T30" fmla="*/ 3 w 21"/>
                <a:gd name="T31" fmla="*/ 4 h 8"/>
                <a:gd name="T32" fmla="*/ 5 w 21"/>
                <a:gd name="T33" fmla="*/ 4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8"/>
                <a:gd name="T53" fmla="*/ 21 w 2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8">
                  <a:moveTo>
                    <a:pt x="10" y="8"/>
                  </a:moveTo>
                  <a:lnTo>
                    <a:pt x="15" y="8"/>
                  </a:lnTo>
                  <a:lnTo>
                    <a:pt x="17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6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9" name="Freeform 39"/>
            <p:cNvSpPr>
              <a:spLocks noChangeAspect="1"/>
            </p:cNvSpPr>
            <p:nvPr/>
          </p:nvSpPr>
          <p:spPr bwMode="auto">
            <a:xfrm>
              <a:off x="4331" y="2836"/>
              <a:ext cx="10" cy="4"/>
            </a:xfrm>
            <a:custGeom>
              <a:avLst/>
              <a:gdLst>
                <a:gd name="T0" fmla="*/ 5 w 21"/>
                <a:gd name="T1" fmla="*/ 4 h 9"/>
                <a:gd name="T2" fmla="*/ 7 w 21"/>
                <a:gd name="T3" fmla="*/ 4 h 9"/>
                <a:gd name="T4" fmla="*/ 9 w 21"/>
                <a:gd name="T5" fmla="*/ 3 h 9"/>
                <a:gd name="T6" fmla="*/ 10 w 21"/>
                <a:gd name="T7" fmla="*/ 3 h 9"/>
                <a:gd name="T8" fmla="*/ 10 w 21"/>
                <a:gd name="T9" fmla="*/ 2 h 9"/>
                <a:gd name="T10" fmla="*/ 10 w 21"/>
                <a:gd name="T11" fmla="*/ 2 h 9"/>
                <a:gd name="T12" fmla="*/ 9 w 21"/>
                <a:gd name="T13" fmla="*/ 1 h 9"/>
                <a:gd name="T14" fmla="*/ 7 w 21"/>
                <a:gd name="T15" fmla="*/ 0 h 9"/>
                <a:gd name="T16" fmla="*/ 5 w 21"/>
                <a:gd name="T17" fmla="*/ 0 h 9"/>
                <a:gd name="T18" fmla="*/ 3 w 21"/>
                <a:gd name="T19" fmla="*/ 0 h 9"/>
                <a:gd name="T20" fmla="*/ 2 w 21"/>
                <a:gd name="T21" fmla="*/ 1 h 9"/>
                <a:gd name="T22" fmla="*/ 1 w 21"/>
                <a:gd name="T23" fmla="*/ 2 h 9"/>
                <a:gd name="T24" fmla="*/ 0 w 21"/>
                <a:gd name="T25" fmla="*/ 2 h 9"/>
                <a:gd name="T26" fmla="*/ 1 w 21"/>
                <a:gd name="T27" fmla="*/ 3 h 9"/>
                <a:gd name="T28" fmla="*/ 2 w 21"/>
                <a:gd name="T29" fmla="*/ 3 h 9"/>
                <a:gd name="T30" fmla="*/ 3 w 21"/>
                <a:gd name="T31" fmla="*/ 4 h 9"/>
                <a:gd name="T32" fmla="*/ 5 w 21"/>
                <a:gd name="T33" fmla="*/ 4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9"/>
                <a:gd name="T53" fmla="*/ 21 w 21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9">
                  <a:moveTo>
                    <a:pt x="11" y="9"/>
                  </a:moveTo>
                  <a:lnTo>
                    <a:pt x="15" y="9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0" name="Freeform 40"/>
            <p:cNvSpPr>
              <a:spLocks noChangeAspect="1"/>
            </p:cNvSpPr>
            <p:nvPr/>
          </p:nvSpPr>
          <p:spPr bwMode="auto">
            <a:xfrm>
              <a:off x="4359" y="2836"/>
              <a:ext cx="10" cy="4"/>
            </a:xfrm>
            <a:custGeom>
              <a:avLst/>
              <a:gdLst>
                <a:gd name="T0" fmla="*/ 5 w 21"/>
                <a:gd name="T1" fmla="*/ 4 h 9"/>
                <a:gd name="T2" fmla="*/ 7 w 21"/>
                <a:gd name="T3" fmla="*/ 4 h 9"/>
                <a:gd name="T4" fmla="*/ 8 w 21"/>
                <a:gd name="T5" fmla="*/ 3 h 9"/>
                <a:gd name="T6" fmla="*/ 9 w 21"/>
                <a:gd name="T7" fmla="*/ 3 h 9"/>
                <a:gd name="T8" fmla="*/ 10 w 21"/>
                <a:gd name="T9" fmla="*/ 2 h 9"/>
                <a:gd name="T10" fmla="*/ 9 w 21"/>
                <a:gd name="T11" fmla="*/ 2 h 9"/>
                <a:gd name="T12" fmla="*/ 8 w 21"/>
                <a:gd name="T13" fmla="*/ 1 h 9"/>
                <a:gd name="T14" fmla="*/ 7 w 21"/>
                <a:gd name="T15" fmla="*/ 0 h 9"/>
                <a:gd name="T16" fmla="*/ 5 w 21"/>
                <a:gd name="T17" fmla="*/ 0 h 9"/>
                <a:gd name="T18" fmla="*/ 3 w 21"/>
                <a:gd name="T19" fmla="*/ 0 h 9"/>
                <a:gd name="T20" fmla="*/ 1 w 21"/>
                <a:gd name="T21" fmla="*/ 1 h 9"/>
                <a:gd name="T22" fmla="*/ 0 w 21"/>
                <a:gd name="T23" fmla="*/ 2 h 9"/>
                <a:gd name="T24" fmla="*/ 0 w 21"/>
                <a:gd name="T25" fmla="*/ 2 h 9"/>
                <a:gd name="T26" fmla="*/ 0 w 21"/>
                <a:gd name="T27" fmla="*/ 3 h 9"/>
                <a:gd name="T28" fmla="*/ 1 w 21"/>
                <a:gd name="T29" fmla="*/ 3 h 9"/>
                <a:gd name="T30" fmla="*/ 3 w 21"/>
                <a:gd name="T31" fmla="*/ 4 h 9"/>
                <a:gd name="T32" fmla="*/ 5 w 21"/>
                <a:gd name="T33" fmla="*/ 4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9"/>
                <a:gd name="T53" fmla="*/ 21 w 21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9">
                  <a:moveTo>
                    <a:pt x="10" y="9"/>
                  </a:moveTo>
                  <a:lnTo>
                    <a:pt x="15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6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1" name="Freeform 41"/>
            <p:cNvSpPr>
              <a:spLocks noChangeAspect="1"/>
            </p:cNvSpPr>
            <p:nvPr/>
          </p:nvSpPr>
          <p:spPr bwMode="auto">
            <a:xfrm>
              <a:off x="4387" y="2841"/>
              <a:ext cx="10" cy="4"/>
            </a:xfrm>
            <a:custGeom>
              <a:avLst/>
              <a:gdLst>
                <a:gd name="T0" fmla="*/ 5 w 21"/>
                <a:gd name="T1" fmla="*/ 4 h 8"/>
                <a:gd name="T2" fmla="*/ 7 w 21"/>
                <a:gd name="T3" fmla="*/ 4 h 8"/>
                <a:gd name="T4" fmla="*/ 8 w 21"/>
                <a:gd name="T5" fmla="*/ 3 h 8"/>
                <a:gd name="T6" fmla="*/ 10 w 21"/>
                <a:gd name="T7" fmla="*/ 2 h 8"/>
                <a:gd name="T8" fmla="*/ 10 w 21"/>
                <a:gd name="T9" fmla="*/ 1 h 8"/>
                <a:gd name="T10" fmla="*/ 10 w 21"/>
                <a:gd name="T11" fmla="*/ 1 h 8"/>
                <a:gd name="T12" fmla="*/ 8 w 21"/>
                <a:gd name="T13" fmla="*/ 1 h 8"/>
                <a:gd name="T14" fmla="*/ 7 w 21"/>
                <a:gd name="T15" fmla="*/ 0 h 8"/>
                <a:gd name="T16" fmla="*/ 5 w 21"/>
                <a:gd name="T17" fmla="*/ 0 h 8"/>
                <a:gd name="T18" fmla="*/ 3 w 21"/>
                <a:gd name="T19" fmla="*/ 0 h 8"/>
                <a:gd name="T20" fmla="*/ 2 w 21"/>
                <a:gd name="T21" fmla="*/ 1 h 8"/>
                <a:gd name="T22" fmla="*/ 0 w 21"/>
                <a:gd name="T23" fmla="*/ 1 h 8"/>
                <a:gd name="T24" fmla="*/ 0 w 21"/>
                <a:gd name="T25" fmla="*/ 1 h 8"/>
                <a:gd name="T26" fmla="*/ 0 w 21"/>
                <a:gd name="T27" fmla="*/ 2 h 8"/>
                <a:gd name="T28" fmla="*/ 2 w 21"/>
                <a:gd name="T29" fmla="*/ 3 h 8"/>
                <a:gd name="T30" fmla="*/ 3 w 21"/>
                <a:gd name="T31" fmla="*/ 4 h 8"/>
                <a:gd name="T32" fmla="*/ 5 w 21"/>
                <a:gd name="T33" fmla="*/ 4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8"/>
                <a:gd name="T53" fmla="*/ 21 w 2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8">
                  <a:moveTo>
                    <a:pt x="10" y="8"/>
                  </a:moveTo>
                  <a:lnTo>
                    <a:pt x="15" y="8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7"/>
                  </a:lnTo>
                  <a:lnTo>
                    <a:pt x="6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2" name="Freeform 42"/>
            <p:cNvSpPr>
              <a:spLocks noChangeAspect="1"/>
            </p:cNvSpPr>
            <p:nvPr/>
          </p:nvSpPr>
          <p:spPr bwMode="auto">
            <a:xfrm>
              <a:off x="4311" y="2845"/>
              <a:ext cx="10" cy="4"/>
            </a:xfrm>
            <a:custGeom>
              <a:avLst/>
              <a:gdLst>
                <a:gd name="T0" fmla="*/ 5 w 21"/>
                <a:gd name="T1" fmla="*/ 4 h 8"/>
                <a:gd name="T2" fmla="*/ 7 w 21"/>
                <a:gd name="T3" fmla="*/ 4 h 8"/>
                <a:gd name="T4" fmla="*/ 8 w 21"/>
                <a:gd name="T5" fmla="*/ 3 h 8"/>
                <a:gd name="T6" fmla="*/ 10 w 21"/>
                <a:gd name="T7" fmla="*/ 3 h 8"/>
                <a:gd name="T8" fmla="*/ 10 w 21"/>
                <a:gd name="T9" fmla="*/ 2 h 8"/>
                <a:gd name="T10" fmla="*/ 10 w 21"/>
                <a:gd name="T11" fmla="*/ 1 h 8"/>
                <a:gd name="T12" fmla="*/ 8 w 21"/>
                <a:gd name="T13" fmla="*/ 1 h 8"/>
                <a:gd name="T14" fmla="*/ 7 w 21"/>
                <a:gd name="T15" fmla="*/ 0 h 8"/>
                <a:gd name="T16" fmla="*/ 5 w 21"/>
                <a:gd name="T17" fmla="*/ 0 h 8"/>
                <a:gd name="T18" fmla="*/ 3 w 21"/>
                <a:gd name="T19" fmla="*/ 0 h 8"/>
                <a:gd name="T20" fmla="*/ 2 w 21"/>
                <a:gd name="T21" fmla="*/ 1 h 8"/>
                <a:gd name="T22" fmla="*/ 0 w 21"/>
                <a:gd name="T23" fmla="*/ 1 h 8"/>
                <a:gd name="T24" fmla="*/ 0 w 21"/>
                <a:gd name="T25" fmla="*/ 2 h 8"/>
                <a:gd name="T26" fmla="*/ 0 w 21"/>
                <a:gd name="T27" fmla="*/ 3 h 8"/>
                <a:gd name="T28" fmla="*/ 2 w 21"/>
                <a:gd name="T29" fmla="*/ 3 h 8"/>
                <a:gd name="T30" fmla="*/ 3 w 21"/>
                <a:gd name="T31" fmla="*/ 4 h 8"/>
                <a:gd name="T32" fmla="*/ 5 w 21"/>
                <a:gd name="T33" fmla="*/ 4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8"/>
                <a:gd name="T53" fmla="*/ 21 w 2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8">
                  <a:moveTo>
                    <a:pt x="10" y="8"/>
                  </a:moveTo>
                  <a:lnTo>
                    <a:pt x="15" y="8"/>
                  </a:lnTo>
                  <a:lnTo>
                    <a:pt x="17" y="7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6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3" name="Freeform 43"/>
            <p:cNvSpPr>
              <a:spLocks noChangeAspect="1"/>
            </p:cNvSpPr>
            <p:nvPr/>
          </p:nvSpPr>
          <p:spPr bwMode="auto">
            <a:xfrm>
              <a:off x="4309" y="2834"/>
              <a:ext cx="10" cy="5"/>
            </a:xfrm>
            <a:custGeom>
              <a:avLst/>
              <a:gdLst>
                <a:gd name="T0" fmla="*/ 5 w 20"/>
                <a:gd name="T1" fmla="*/ 5 h 9"/>
                <a:gd name="T2" fmla="*/ 7 w 20"/>
                <a:gd name="T3" fmla="*/ 5 h 9"/>
                <a:gd name="T4" fmla="*/ 9 w 20"/>
                <a:gd name="T5" fmla="*/ 4 h 9"/>
                <a:gd name="T6" fmla="*/ 10 w 20"/>
                <a:gd name="T7" fmla="*/ 3 h 9"/>
                <a:gd name="T8" fmla="*/ 10 w 20"/>
                <a:gd name="T9" fmla="*/ 3 h 9"/>
                <a:gd name="T10" fmla="*/ 10 w 20"/>
                <a:gd name="T11" fmla="*/ 2 h 9"/>
                <a:gd name="T12" fmla="*/ 9 w 20"/>
                <a:gd name="T13" fmla="*/ 1 h 9"/>
                <a:gd name="T14" fmla="*/ 7 w 20"/>
                <a:gd name="T15" fmla="*/ 0 h 9"/>
                <a:gd name="T16" fmla="*/ 5 w 20"/>
                <a:gd name="T17" fmla="*/ 0 h 9"/>
                <a:gd name="T18" fmla="*/ 3 w 20"/>
                <a:gd name="T19" fmla="*/ 0 h 9"/>
                <a:gd name="T20" fmla="*/ 1 w 20"/>
                <a:gd name="T21" fmla="*/ 1 h 9"/>
                <a:gd name="T22" fmla="*/ 1 w 20"/>
                <a:gd name="T23" fmla="*/ 2 h 9"/>
                <a:gd name="T24" fmla="*/ 0 w 20"/>
                <a:gd name="T25" fmla="*/ 3 h 9"/>
                <a:gd name="T26" fmla="*/ 1 w 20"/>
                <a:gd name="T27" fmla="*/ 3 h 9"/>
                <a:gd name="T28" fmla="*/ 1 w 20"/>
                <a:gd name="T29" fmla="*/ 4 h 9"/>
                <a:gd name="T30" fmla="*/ 3 w 20"/>
                <a:gd name="T31" fmla="*/ 5 h 9"/>
                <a:gd name="T32" fmla="*/ 5 w 20"/>
                <a:gd name="T33" fmla="*/ 5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9"/>
                <a:gd name="T53" fmla="*/ 20 w 2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9">
                  <a:moveTo>
                    <a:pt x="10" y="9"/>
                  </a:moveTo>
                  <a:lnTo>
                    <a:pt x="15" y="9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4" name="Freeform 44"/>
            <p:cNvSpPr>
              <a:spLocks noChangeAspect="1"/>
            </p:cNvSpPr>
            <p:nvPr/>
          </p:nvSpPr>
          <p:spPr bwMode="auto">
            <a:xfrm>
              <a:off x="4399" y="2831"/>
              <a:ext cx="10" cy="4"/>
            </a:xfrm>
            <a:custGeom>
              <a:avLst/>
              <a:gdLst>
                <a:gd name="T0" fmla="*/ 5 w 21"/>
                <a:gd name="T1" fmla="*/ 4 h 8"/>
                <a:gd name="T2" fmla="*/ 7 w 21"/>
                <a:gd name="T3" fmla="*/ 4 h 8"/>
                <a:gd name="T4" fmla="*/ 9 w 21"/>
                <a:gd name="T5" fmla="*/ 3 h 8"/>
                <a:gd name="T6" fmla="*/ 10 w 21"/>
                <a:gd name="T7" fmla="*/ 2 h 8"/>
                <a:gd name="T8" fmla="*/ 10 w 21"/>
                <a:gd name="T9" fmla="*/ 2 h 8"/>
                <a:gd name="T10" fmla="*/ 10 w 21"/>
                <a:gd name="T11" fmla="*/ 1 h 8"/>
                <a:gd name="T12" fmla="*/ 9 w 21"/>
                <a:gd name="T13" fmla="*/ 1 h 8"/>
                <a:gd name="T14" fmla="*/ 7 w 21"/>
                <a:gd name="T15" fmla="*/ 0 h 8"/>
                <a:gd name="T16" fmla="*/ 5 w 21"/>
                <a:gd name="T17" fmla="*/ 0 h 8"/>
                <a:gd name="T18" fmla="*/ 3 w 21"/>
                <a:gd name="T19" fmla="*/ 0 h 8"/>
                <a:gd name="T20" fmla="*/ 2 w 21"/>
                <a:gd name="T21" fmla="*/ 1 h 8"/>
                <a:gd name="T22" fmla="*/ 0 w 21"/>
                <a:gd name="T23" fmla="*/ 1 h 8"/>
                <a:gd name="T24" fmla="*/ 0 w 21"/>
                <a:gd name="T25" fmla="*/ 2 h 8"/>
                <a:gd name="T26" fmla="*/ 0 w 21"/>
                <a:gd name="T27" fmla="*/ 2 h 8"/>
                <a:gd name="T28" fmla="*/ 2 w 21"/>
                <a:gd name="T29" fmla="*/ 3 h 8"/>
                <a:gd name="T30" fmla="*/ 3 w 21"/>
                <a:gd name="T31" fmla="*/ 4 h 8"/>
                <a:gd name="T32" fmla="*/ 5 w 21"/>
                <a:gd name="T33" fmla="*/ 4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8"/>
                <a:gd name="T53" fmla="*/ 21 w 2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8">
                  <a:moveTo>
                    <a:pt x="11" y="8"/>
                  </a:moveTo>
                  <a:lnTo>
                    <a:pt x="15" y="8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6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5" name="Freeform 45"/>
            <p:cNvSpPr>
              <a:spLocks noChangeAspect="1"/>
            </p:cNvSpPr>
            <p:nvPr/>
          </p:nvSpPr>
          <p:spPr bwMode="auto">
            <a:xfrm>
              <a:off x="4376" y="2825"/>
              <a:ext cx="10" cy="4"/>
            </a:xfrm>
            <a:custGeom>
              <a:avLst/>
              <a:gdLst>
                <a:gd name="T0" fmla="*/ 5 w 21"/>
                <a:gd name="T1" fmla="*/ 4 h 8"/>
                <a:gd name="T2" fmla="*/ 7 w 21"/>
                <a:gd name="T3" fmla="*/ 4 h 8"/>
                <a:gd name="T4" fmla="*/ 8 w 21"/>
                <a:gd name="T5" fmla="*/ 3 h 8"/>
                <a:gd name="T6" fmla="*/ 10 w 21"/>
                <a:gd name="T7" fmla="*/ 3 h 8"/>
                <a:gd name="T8" fmla="*/ 10 w 21"/>
                <a:gd name="T9" fmla="*/ 2 h 8"/>
                <a:gd name="T10" fmla="*/ 10 w 21"/>
                <a:gd name="T11" fmla="*/ 1 h 8"/>
                <a:gd name="T12" fmla="*/ 8 w 21"/>
                <a:gd name="T13" fmla="*/ 1 h 8"/>
                <a:gd name="T14" fmla="*/ 7 w 21"/>
                <a:gd name="T15" fmla="*/ 0 h 8"/>
                <a:gd name="T16" fmla="*/ 5 w 21"/>
                <a:gd name="T17" fmla="*/ 0 h 8"/>
                <a:gd name="T18" fmla="*/ 3 w 21"/>
                <a:gd name="T19" fmla="*/ 0 h 8"/>
                <a:gd name="T20" fmla="*/ 2 w 21"/>
                <a:gd name="T21" fmla="*/ 1 h 8"/>
                <a:gd name="T22" fmla="*/ 0 w 21"/>
                <a:gd name="T23" fmla="*/ 1 h 8"/>
                <a:gd name="T24" fmla="*/ 0 w 21"/>
                <a:gd name="T25" fmla="*/ 2 h 8"/>
                <a:gd name="T26" fmla="*/ 0 w 21"/>
                <a:gd name="T27" fmla="*/ 3 h 8"/>
                <a:gd name="T28" fmla="*/ 2 w 21"/>
                <a:gd name="T29" fmla="*/ 3 h 8"/>
                <a:gd name="T30" fmla="*/ 3 w 21"/>
                <a:gd name="T31" fmla="*/ 4 h 8"/>
                <a:gd name="T32" fmla="*/ 5 w 21"/>
                <a:gd name="T33" fmla="*/ 4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8"/>
                <a:gd name="T53" fmla="*/ 21 w 2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8">
                  <a:moveTo>
                    <a:pt x="11" y="8"/>
                  </a:moveTo>
                  <a:lnTo>
                    <a:pt x="15" y="8"/>
                  </a:lnTo>
                  <a:lnTo>
                    <a:pt x="17" y="7"/>
                  </a:lnTo>
                  <a:lnTo>
                    <a:pt x="20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7"/>
                  </a:lnTo>
                  <a:lnTo>
                    <a:pt x="6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6" name="Freeform 46"/>
            <p:cNvSpPr>
              <a:spLocks noChangeAspect="1"/>
            </p:cNvSpPr>
            <p:nvPr/>
          </p:nvSpPr>
          <p:spPr bwMode="auto">
            <a:xfrm>
              <a:off x="4356" y="2820"/>
              <a:ext cx="10" cy="4"/>
            </a:xfrm>
            <a:custGeom>
              <a:avLst/>
              <a:gdLst>
                <a:gd name="T0" fmla="*/ 7 w 21"/>
                <a:gd name="T1" fmla="*/ 3 h 7"/>
                <a:gd name="T2" fmla="*/ 7 w 21"/>
                <a:gd name="T3" fmla="*/ 3 h 7"/>
                <a:gd name="T4" fmla="*/ 8 w 21"/>
                <a:gd name="T5" fmla="*/ 3 h 7"/>
                <a:gd name="T6" fmla="*/ 9 w 21"/>
                <a:gd name="T7" fmla="*/ 3 h 7"/>
                <a:gd name="T8" fmla="*/ 10 w 21"/>
                <a:gd name="T9" fmla="*/ 3 h 7"/>
                <a:gd name="T10" fmla="*/ 10 w 21"/>
                <a:gd name="T11" fmla="*/ 3 h 7"/>
                <a:gd name="T12" fmla="*/ 10 w 21"/>
                <a:gd name="T13" fmla="*/ 3 h 7"/>
                <a:gd name="T14" fmla="*/ 10 w 21"/>
                <a:gd name="T15" fmla="*/ 3 h 7"/>
                <a:gd name="T16" fmla="*/ 10 w 21"/>
                <a:gd name="T17" fmla="*/ 3 h 7"/>
                <a:gd name="T18" fmla="*/ 10 w 21"/>
                <a:gd name="T19" fmla="*/ 2 h 7"/>
                <a:gd name="T20" fmla="*/ 8 w 21"/>
                <a:gd name="T21" fmla="*/ 1 h 7"/>
                <a:gd name="T22" fmla="*/ 7 w 21"/>
                <a:gd name="T23" fmla="*/ 0 h 7"/>
                <a:gd name="T24" fmla="*/ 5 w 21"/>
                <a:gd name="T25" fmla="*/ 0 h 7"/>
                <a:gd name="T26" fmla="*/ 3 w 21"/>
                <a:gd name="T27" fmla="*/ 0 h 7"/>
                <a:gd name="T28" fmla="*/ 1 w 21"/>
                <a:gd name="T29" fmla="*/ 1 h 7"/>
                <a:gd name="T30" fmla="*/ 0 w 21"/>
                <a:gd name="T31" fmla="*/ 2 h 7"/>
                <a:gd name="T32" fmla="*/ 0 w 21"/>
                <a:gd name="T33" fmla="*/ 3 h 7"/>
                <a:gd name="T34" fmla="*/ 0 w 21"/>
                <a:gd name="T35" fmla="*/ 3 h 7"/>
                <a:gd name="T36" fmla="*/ 0 w 21"/>
                <a:gd name="T37" fmla="*/ 3 h 7"/>
                <a:gd name="T38" fmla="*/ 1 w 21"/>
                <a:gd name="T39" fmla="*/ 4 h 7"/>
                <a:gd name="T40" fmla="*/ 1 w 21"/>
                <a:gd name="T41" fmla="*/ 4 h 7"/>
                <a:gd name="T42" fmla="*/ 2 w 21"/>
                <a:gd name="T43" fmla="*/ 3 h 7"/>
                <a:gd name="T44" fmla="*/ 3 w 21"/>
                <a:gd name="T45" fmla="*/ 3 h 7"/>
                <a:gd name="T46" fmla="*/ 5 w 21"/>
                <a:gd name="T47" fmla="*/ 3 h 7"/>
                <a:gd name="T48" fmla="*/ 7 w 21"/>
                <a:gd name="T49" fmla="*/ 3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7"/>
                <a:gd name="T77" fmla="*/ 21 w 21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7">
                  <a:moveTo>
                    <a:pt x="14" y="5"/>
                  </a:moveTo>
                  <a:lnTo>
                    <a:pt x="15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1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7" name="Freeform 47"/>
            <p:cNvSpPr>
              <a:spLocks noChangeAspect="1"/>
            </p:cNvSpPr>
            <p:nvPr/>
          </p:nvSpPr>
          <p:spPr bwMode="auto">
            <a:xfrm>
              <a:off x="4334" y="2826"/>
              <a:ext cx="11" cy="3"/>
            </a:xfrm>
            <a:custGeom>
              <a:avLst/>
              <a:gdLst>
                <a:gd name="T0" fmla="*/ 7 w 21"/>
                <a:gd name="T1" fmla="*/ 2 h 7"/>
                <a:gd name="T2" fmla="*/ 8 w 21"/>
                <a:gd name="T3" fmla="*/ 2 h 7"/>
                <a:gd name="T4" fmla="*/ 9 w 21"/>
                <a:gd name="T5" fmla="*/ 2 h 7"/>
                <a:gd name="T6" fmla="*/ 10 w 21"/>
                <a:gd name="T7" fmla="*/ 2 h 7"/>
                <a:gd name="T8" fmla="*/ 11 w 21"/>
                <a:gd name="T9" fmla="*/ 3 h 7"/>
                <a:gd name="T10" fmla="*/ 11 w 21"/>
                <a:gd name="T11" fmla="*/ 2 h 7"/>
                <a:gd name="T12" fmla="*/ 11 w 21"/>
                <a:gd name="T13" fmla="*/ 2 h 7"/>
                <a:gd name="T14" fmla="*/ 11 w 21"/>
                <a:gd name="T15" fmla="*/ 2 h 7"/>
                <a:gd name="T16" fmla="*/ 11 w 21"/>
                <a:gd name="T17" fmla="*/ 2 h 7"/>
                <a:gd name="T18" fmla="*/ 10 w 21"/>
                <a:gd name="T19" fmla="*/ 1 h 7"/>
                <a:gd name="T20" fmla="*/ 9 w 21"/>
                <a:gd name="T21" fmla="*/ 0 h 7"/>
                <a:gd name="T22" fmla="*/ 8 w 21"/>
                <a:gd name="T23" fmla="*/ 0 h 7"/>
                <a:gd name="T24" fmla="*/ 6 w 21"/>
                <a:gd name="T25" fmla="*/ 0 h 7"/>
                <a:gd name="T26" fmla="*/ 3 w 21"/>
                <a:gd name="T27" fmla="*/ 0 h 7"/>
                <a:gd name="T28" fmla="*/ 2 w 21"/>
                <a:gd name="T29" fmla="*/ 0 h 7"/>
                <a:gd name="T30" fmla="*/ 1 w 21"/>
                <a:gd name="T31" fmla="*/ 1 h 7"/>
                <a:gd name="T32" fmla="*/ 0 w 21"/>
                <a:gd name="T33" fmla="*/ 2 h 7"/>
                <a:gd name="T34" fmla="*/ 0 w 21"/>
                <a:gd name="T35" fmla="*/ 3 h 7"/>
                <a:gd name="T36" fmla="*/ 1 w 21"/>
                <a:gd name="T37" fmla="*/ 3 h 7"/>
                <a:gd name="T38" fmla="*/ 2 w 21"/>
                <a:gd name="T39" fmla="*/ 3 h 7"/>
                <a:gd name="T40" fmla="*/ 2 w 21"/>
                <a:gd name="T41" fmla="*/ 3 h 7"/>
                <a:gd name="T42" fmla="*/ 3 w 21"/>
                <a:gd name="T43" fmla="*/ 3 h 7"/>
                <a:gd name="T44" fmla="*/ 4 w 21"/>
                <a:gd name="T45" fmla="*/ 3 h 7"/>
                <a:gd name="T46" fmla="*/ 6 w 21"/>
                <a:gd name="T47" fmla="*/ 2 h 7"/>
                <a:gd name="T48" fmla="*/ 7 w 21"/>
                <a:gd name="T49" fmla="*/ 2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7"/>
                <a:gd name="T77" fmla="*/ 21 w 21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7">
                  <a:moveTo>
                    <a:pt x="14" y="5"/>
                  </a:moveTo>
                  <a:lnTo>
                    <a:pt x="16" y="5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8" name="Freeform 48"/>
            <p:cNvSpPr>
              <a:spLocks noChangeAspect="1"/>
            </p:cNvSpPr>
            <p:nvPr/>
          </p:nvSpPr>
          <p:spPr bwMode="auto">
            <a:xfrm>
              <a:off x="4288" y="2829"/>
              <a:ext cx="9" cy="4"/>
            </a:xfrm>
            <a:custGeom>
              <a:avLst/>
              <a:gdLst>
                <a:gd name="T0" fmla="*/ 6 w 20"/>
                <a:gd name="T1" fmla="*/ 2 h 8"/>
                <a:gd name="T2" fmla="*/ 7 w 20"/>
                <a:gd name="T3" fmla="*/ 2 h 8"/>
                <a:gd name="T4" fmla="*/ 7 w 20"/>
                <a:gd name="T5" fmla="*/ 2 h 8"/>
                <a:gd name="T6" fmla="*/ 8 w 20"/>
                <a:gd name="T7" fmla="*/ 3 h 8"/>
                <a:gd name="T8" fmla="*/ 9 w 20"/>
                <a:gd name="T9" fmla="*/ 3 h 8"/>
                <a:gd name="T10" fmla="*/ 9 w 20"/>
                <a:gd name="T11" fmla="*/ 3 h 8"/>
                <a:gd name="T12" fmla="*/ 9 w 20"/>
                <a:gd name="T13" fmla="*/ 2 h 8"/>
                <a:gd name="T14" fmla="*/ 9 w 20"/>
                <a:gd name="T15" fmla="*/ 2 h 8"/>
                <a:gd name="T16" fmla="*/ 9 w 20"/>
                <a:gd name="T17" fmla="*/ 2 h 8"/>
                <a:gd name="T18" fmla="*/ 8 w 20"/>
                <a:gd name="T19" fmla="*/ 1 h 8"/>
                <a:gd name="T20" fmla="*/ 7 w 20"/>
                <a:gd name="T21" fmla="*/ 1 h 8"/>
                <a:gd name="T22" fmla="*/ 6 w 20"/>
                <a:gd name="T23" fmla="*/ 0 h 8"/>
                <a:gd name="T24" fmla="*/ 4 w 20"/>
                <a:gd name="T25" fmla="*/ 0 h 8"/>
                <a:gd name="T26" fmla="*/ 3 w 20"/>
                <a:gd name="T27" fmla="*/ 0 h 8"/>
                <a:gd name="T28" fmla="*/ 1 w 20"/>
                <a:gd name="T29" fmla="*/ 1 h 8"/>
                <a:gd name="T30" fmla="*/ 0 w 20"/>
                <a:gd name="T31" fmla="*/ 1 h 8"/>
                <a:gd name="T32" fmla="*/ 0 w 20"/>
                <a:gd name="T33" fmla="*/ 2 h 8"/>
                <a:gd name="T34" fmla="*/ 0 w 20"/>
                <a:gd name="T35" fmla="*/ 3 h 8"/>
                <a:gd name="T36" fmla="*/ 0 w 20"/>
                <a:gd name="T37" fmla="*/ 3 h 8"/>
                <a:gd name="T38" fmla="*/ 1 w 20"/>
                <a:gd name="T39" fmla="*/ 3 h 8"/>
                <a:gd name="T40" fmla="*/ 1 w 20"/>
                <a:gd name="T41" fmla="*/ 4 h 8"/>
                <a:gd name="T42" fmla="*/ 2 w 20"/>
                <a:gd name="T43" fmla="*/ 3 h 8"/>
                <a:gd name="T44" fmla="*/ 3 w 20"/>
                <a:gd name="T45" fmla="*/ 3 h 8"/>
                <a:gd name="T46" fmla="*/ 4 w 20"/>
                <a:gd name="T47" fmla="*/ 2 h 8"/>
                <a:gd name="T48" fmla="*/ 6 w 20"/>
                <a:gd name="T49" fmla="*/ 2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8"/>
                <a:gd name="T77" fmla="*/ 20 w 20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8">
                  <a:moveTo>
                    <a:pt x="13" y="4"/>
                  </a:moveTo>
                  <a:lnTo>
                    <a:pt x="15" y="4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9" name="Freeform 49"/>
            <p:cNvSpPr>
              <a:spLocks noChangeAspect="1"/>
            </p:cNvSpPr>
            <p:nvPr/>
          </p:nvSpPr>
          <p:spPr bwMode="auto">
            <a:xfrm>
              <a:off x="4336" y="2817"/>
              <a:ext cx="11" cy="3"/>
            </a:xfrm>
            <a:custGeom>
              <a:avLst/>
              <a:gdLst>
                <a:gd name="T0" fmla="*/ 7 w 21"/>
                <a:gd name="T1" fmla="*/ 2 h 7"/>
                <a:gd name="T2" fmla="*/ 8 w 21"/>
                <a:gd name="T3" fmla="*/ 2 h 7"/>
                <a:gd name="T4" fmla="*/ 9 w 21"/>
                <a:gd name="T5" fmla="*/ 2 h 7"/>
                <a:gd name="T6" fmla="*/ 9 w 21"/>
                <a:gd name="T7" fmla="*/ 2 h 7"/>
                <a:gd name="T8" fmla="*/ 10 w 21"/>
                <a:gd name="T9" fmla="*/ 2 h 7"/>
                <a:gd name="T10" fmla="*/ 11 w 21"/>
                <a:gd name="T11" fmla="*/ 2 h 7"/>
                <a:gd name="T12" fmla="*/ 11 w 21"/>
                <a:gd name="T13" fmla="*/ 2 h 7"/>
                <a:gd name="T14" fmla="*/ 11 w 21"/>
                <a:gd name="T15" fmla="*/ 2 h 7"/>
                <a:gd name="T16" fmla="*/ 11 w 21"/>
                <a:gd name="T17" fmla="*/ 2 h 7"/>
                <a:gd name="T18" fmla="*/ 10 w 21"/>
                <a:gd name="T19" fmla="*/ 1 h 7"/>
                <a:gd name="T20" fmla="*/ 9 w 21"/>
                <a:gd name="T21" fmla="*/ 1 h 7"/>
                <a:gd name="T22" fmla="*/ 8 w 21"/>
                <a:gd name="T23" fmla="*/ 0 h 7"/>
                <a:gd name="T24" fmla="*/ 5 w 21"/>
                <a:gd name="T25" fmla="*/ 0 h 7"/>
                <a:gd name="T26" fmla="*/ 3 w 21"/>
                <a:gd name="T27" fmla="*/ 0 h 7"/>
                <a:gd name="T28" fmla="*/ 2 w 21"/>
                <a:gd name="T29" fmla="*/ 1 h 7"/>
                <a:gd name="T30" fmla="*/ 1 w 21"/>
                <a:gd name="T31" fmla="*/ 1 h 7"/>
                <a:gd name="T32" fmla="*/ 0 w 21"/>
                <a:gd name="T33" fmla="*/ 2 h 7"/>
                <a:gd name="T34" fmla="*/ 0 w 21"/>
                <a:gd name="T35" fmla="*/ 2 h 7"/>
                <a:gd name="T36" fmla="*/ 1 w 21"/>
                <a:gd name="T37" fmla="*/ 2 h 7"/>
                <a:gd name="T38" fmla="*/ 1 w 21"/>
                <a:gd name="T39" fmla="*/ 3 h 7"/>
                <a:gd name="T40" fmla="*/ 2 w 21"/>
                <a:gd name="T41" fmla="*/ 3 h 7"/>
                <a:gd name="T42" fmla="*/ 2 w 21"/>
                <a:gd name="T43" fmla="*/ 3 h 7"/>
                <a:gd name="T44" fmla="*/ 4 w 21"/>
                <a:gd name="T45" fmla="*/ 3 h 7"/>
                <a:gd name="T46" fmla="*/ 5 w 21"/>
                <a:gd name="T47" fmla="*/ 2 h 7"/>
                <a:gd name="T48" fmla="*/ 7 w 21"/>
                <a:gd name="T49" fmla="*/ 2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7"/>
                <a:gd name="T77" fmla="*/ 21 w 21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7">
                  <a:moveTo>
                    <a:pt x="14" y="5"/>
                  </a:moveTo>
                  <a:lnTo>
                    <a:pt x="15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7" y="6"/>
                  </a:lnTo>
                  <a:lnTo>
                    <a:pt x="1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0" name="Freeform 50"/>
            <p:cNvSpPr>
              <a:spLocks noChangeAspect="1"/>
            </p:cNvSpPr>
            <p:nvPr/>
          </p:nvSpPr>
          <p:spPr bwMode="auto">
            <a:xfrm>
              <a:off x="4313" y="2822"/>
              <a:ext cx="10" cy="4"/>
            </a:xfrm>
            <a:custGeom>
              <a:avLst/>
              <a:gdLst>
                <a:gd name="T0" fmla="*/ 6 w 20"/>
                <a:gd name="T1" fmla="*/ 3 h 7"/>
                <a:gd name="T2" fmla="*/ 7 w 20"/>
                <a:gd name="T3" fmla="*/ 3 h 7"/>
                <a:gd name="T4" fmla="*/ 9 w 20"/>
                <a:gd name="T5" fmla="*/ 3 h 7"/>
                <a:gd name="T6" fmla="*/ 9 w 20"/>
                <a:gd name="T7" fmla="*/ 3 h 7"/>
                <a:gd name="T8" fmla="*/ 10 w 20"/>
                <a:gd name="T9" fmla="*/ 3 h 7"/>
                <a:gd name="T10" fmla="*/ 10 w 20"/>
                <a:gd name="T11" fmla="*/ 3 h 7"/>
                <a:gd name="T12" fmla="*/ 10 w 20"/>
                <a:gd name="T13" fmla="*/ 3 h 7"/>
                <a:gd name="T14" fmla="*/ 10 w 20"/>
                <a:gd name="T15" fmla="*/ 3 h 7"/>
                <a:gd name="T16" fmla="*/ 10 w 20"/>
                <a:gd name="T17" fmla="*/ 3 h 7"/>
                <a:gd name="T18" fmla="*/ 10 w 20"/>
                <a:gd name="T19" fmla="*/ 2 h 7"/>
                <a:gd name="T20" fmla="*/ 9 w 20"/>
                <a:gd name="T21" fmla="*/ 1 h 7"/>
                <a:gd name="T22" fmla="*/ 7 w 20"/>
                <a:gd name="T23" fmla="*/ 0 h 7"/>
                <a:gd name="T24" fmla="*/ 5 w 20"/>
                <a:gd name="T25" fmla="*/ 0 h 7"/>
                <a:gd name="T26" fmla="*/ 3 w 20"/>
                <a:gd name="T27" fmla="*/ 0 h 7"/>
                <a:gd name="T28" fmla="*/ 1 w 20"/>
                <a:gd name="T29" fmla="*/ 1 h 7"/>
                <a:gd name="T30" fmla="*/ 1 w 20"/>
                <a:gd name="T31" fmla="*/ 2 h 7"/>
                <a:gd name="T32" fmla="*/ 0 w 20"/>
                <a:gd name="T33" fmla="*/ 3 h 7"/>
                <a:gd name="T34" fmla="*/ 0 w 20"/>
                <a:gd name="T35" fmla="*/ 3 h 7"/>
                <a:gd name="T36" fmla="*/ 1 w 20"/>
                <a:gd name="T37" fmla="*/ 3 h 7"/>
                <a:gd name="T38" fmla="*/ 1 w 20"/>
                <a:gd name="T39" fmla="*/ 4 h 7"/>
                <a:gd name="T40" fmla="*/ 1 w 20"/>
                <a:gd name="T41" fmla="*/ 4 h 7"/>
                <a:gd name="T42" fmla="*/ 2 w 20"/>
                <a:gd name="T43" fmla="*/ 3 h 7"/>
                <a:gd name="T44" fmla="*/ 3 w 20"/>
                <a:gd name="T45" fmla="*/ 3 h 7"/>
                <a:gd name="T46" fmla="*/ 5 w 20"/>
                <a:gd name="T47" fmla="*/ 3 h 7"/>
                <a:gd name="T48" fmla="*/ 6 w 20"/>
                <a:gd name="T49" fmla="*/ 3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7"/>
                <a:gd name="T77" fmla="*/ 20 w 20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7">
                  <a:moveTo>
                    <a:pt x="12" y="5"/>
                  </a:moveTo>
                  <a:lnTo>
                    <a:pt x="15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1" name="Freeform 51"/>
            <p:cNvSpPr>
              <a:spLocks noChangeAspect="1"/>
            </p:cNvSpPr>
            <p:nvPr/>
          </p:nvSpPr>
          <p:spPr bwMode="auto">
            <a:xfrm>
              <a:off x="4283" y="2842"/>
              <a:ext cx="11" cy="4"/>
            </a:xfrm>
            <a:custGeom>
              <a:avLst/>
              <a:gdLst>
                <a:gd name="T0" fmla="*/ 7 w 21"/>
                <a:gd name="T1" fmla="*/ 3 h 7"/>
                <a:gd name="T2" fmla="*/ 8 w 21"/>
                <a:gd name="T3" fmla="*/ 3 h 7"/>
                <a:gd name="T4" fmla="*/ 9 w 21"/>
                <a:gd name="T5" fmla="*/ 3 h 7"/>
                <a:gd name="T6" fmla="*/ 10 w 21"/>
                <a:gd name="T7" fmla="*/ 3 h 7"/>
                <a:gd name="T8" fmla="*/ 11 w 21"/>
                <a:gd name="T9" fmla="*/ 3 h 7"/>
                <a:gd name="T10" fmla="*/ 11 w 21"/>
                <a:gd name="T11" fmla="*/ 3 h 7"/>
                <a:gd name="T12" fmla="*/ 11 w 21"/>
                <a:gd name="T13" fmla="*/ 3 h 7"/>
                <a:gd name="T14" fmla="*/ 11 w 21"/>
                <a:gd name="T15" fmla="*/ 3 h 7"/>
                <a:gd name="T16" fmla="*/ 11 w 21"/>
                <a:gd name="T17" fmla="*/ 2 h 7"/>
                <a:gd name="T18" fmla="*/ 10 w 21"/>
                <a:gd name="T19" fmla="*/ 1 h 7"/>
                <a:gd name="T20" fmla="*/ 9 w 21"/>
                <a:gd name="T21" fmla="*/ 1 h 7"/>
                <a:gd name="T22" fmla="*/ 8 w 21"/>
                <a:gd name="T23" fmla="*/ 0 h 7"/>
                <a:gd name="T24" fmla="*/ 5 w 21"/>
                <a:gd name="T25" fmla="*/ 0 h 7"/>
                <a:gd name="T26" fmla="*/ 3 w 21"/>
                <a:gd name="T27" fmla="*/ 0 h 7"/>
                <a:gd name="T28" fmla="*/ 2 w 21"/>
                <a:gd name="T29" fmla="*/ 1 h 7"/>
                <a:gd name="T30" fmla="*/ 1 w 21"/>
                <a:gd name="T31" fmla="*/ 1 h 7"/>
                <a:gd name="T32" fmla="*/ 0 w 21"/>
                <a:gd name="T33" fmla="*/ 2 h 7"/>
                <a:gd name="T34" fmla="*/ 0 w 21"/>
                <a:gd name="T35" fmla="*/ 3 h 7"/>
                <a:gd name="T36" fmla="*/ 1 w 21"/>
                <a:gd name="T37" fmla="*/ 3 h 7"/>
                <a:gd name="T38" fmla="*/ 1 w 21"/>
                <a:gd name="T39" fmla="*/ 3 h 7"/>
                <a:gd name="T40" fmla="*/ 2 w 21"/>
                <a:gd name="T41" fmla="*/ 4 h 7"/>
                <a:gd name="T42" fmla="*/ 3 w 21"/>
                <a:gd name="T43" fmla="*/ 3 h 7"/>
                <a:gd name="T44" fmla="*/ 4 w 21"/>
                <a:gd name="T45" fmla="*/ 3 h 7"/>
                <a:gd name="T46" fmla="*/ 5 w 21"/>
                <a:gd name="T47" fmla="*/ 3 h 7"/>
                <a:gd name="T48" fmla="*/ 7 w 21"/>
                <a:gd name="T49" fmla="*/ 3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7"/>
                <a:gd name="T77" fmla="*/ 21 w 21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7">
                  <a:moveTo>
                    <a:pt x="14" y="5"/>
                  </a:moveTo>
                  <a:lnTo>
                    <a:pt x="16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1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2" name="Freeform 52"/>
            <p:cNvSpPr>
              <a:spLocks noChangeAspect="1"/>
            </p:cNvSpPr>
            <p:nvPr/>
          </p:nvSpPr>
          <p:spPr bwMode="auto">
            <a:xfrm>
              <a:off x="4284" y="2842"/>
              <a:ext cx="10" cy="4"/>
            </a:xfrm>
            <a:custGeom>
              <a:avLst/>
              <a:gdLst>
                <a:gd name="T0" fmla="*/ 5 w 21"/>
                <a:gd name="T1" fmla="*/ 4 h 8"/>
                <a:gd name="T2" fmla="*/ 7 w 21"/>
                <a:gd name="T3" fmla="*/ 4 h 8"/>
                <a:gd name="T4" fmla="*/ 8 w 21"/>
                <a:gd name="T5" fmla="*/ 3 h 8"/>
                <a:gd name="T6" fmla="*/ 10 w 21"/>
                <a:gd name="T7" fmla="*/ 3 h 8"/>
                <a:gd name="T8" fmla="*/ 10 w 21"/>
                <a:gd name="T9" fmla="*/ 2 h 8"/>
                <a:gd name="T10" fmla="*/ 10 w 21"/>
                <a:gd name="T11" fmla="*/ 2 h 8"/>
                <a:gd name="T12" fmla="*/ 8 w 21"/>
                <a:gd name="T13" fmla="*/ 1 h 8"/>
                <a:gd name="T14" fmla="*/ 7 w 21"/>
                <a:gd name="T15" fmla="*/ 0 h 8"/>
                <a:gd name="T16" fmla="*/ 5 w 21"/>
                <a:gd name="T17" fmla="*/ 0 h 8"/>
                <a:gd name="T18" fmla="*/ 3 w 21"/>
                <a:gd name="T19" fmla="*/ 0 h 8"/>
                <a:gd name="T20" fmla="*/ 2 w 21"/>
                <a:gd name="T21" fmla="*/ 1 h 8"/>
                <a:gd name="T22" fmla="*/ 0 w 21"/>
                <a:gd name="T23" fmla="*/ 2 h 8"/>
                <a:gd name="T24" fmla="*/ 0 w 21"/>
                <a:gd name="T25" fmla="*/ 2 h 8"/>
                <a:gd name="T26" fmla="*/ 0 w 21"/>
                <a:gd name="T27" fmla="*/ 3 h 8"/>
                <a:gd name="T28" fmla="*/ 2 w 21"/>
                <a:gd name="T29" fmla="*/ 3 h 8"/>
                <a:gd name="T30" fmla="*/ 3 w 21"/>
                <a:gd name="T31" fmla="*/ 4 h 8"/>
                <a:gd name="T32" fmla="*/ 5 w 21"/>
                <a:gd name="T33" fmla="*/ 4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8"/>
                <a:gd name="T53" fmla="*/ 21 w 2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8">
                  <a:moveTo>
                    <a:pt x="10" y="8"/>
                  </a:moveTo>
                  <a:lnTo>
                    <a:pt x="15" y="8"/>
                  </a:lnTo>
                  <a:lnTo>
                    <a:pt x="17" y="7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6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3" name="Freeform 53"/>
            <p:cNvSpPr>
              <a:spLocks noChangeAspect="1"/>
            </p:cNvSpPr>
            <p:nvPr/>
          </p:nvSpPr>
          <p:spPr bwMode="auto">
            <a:xfrm>
              <a:off x="4317" y="2979"/>
              <a:ext cx="17" cy="11"/>
            </a:xfrm>
            <a:custGeom>
              <a:avLst/>
              <a:gdLst>
                <a:gd name="T0" fmla="*/ 8 w 33"/>
                <a:gd name="T1" fmla="*/ 11 h 23"/>
                <a:gd name="T2" fmla="*/ 12 w 33"/>
                <a:gd name="T3" fmla="*/ 11 h 23"/>
                <a:gd name="T4" fmla="*/ 15 w 33"/>
                <a:gd name="T5" fmla="*/ 10 h 23"/>
                <a:gd name="T6" fmla="*/ 16 w 33"/>
                <a:gd name="T7" fmla="*/ 8 h 23"/>
                <a:gd name="T8" fmla="*/ 17 w 33"/>
                <a:gd name="T9" fmla="*/ 6 h 23"/>
                <a:gd name="T10" fmla="*/ 16 w 33"/>
                <a:gd name="T11" fmla="*/ 3 h 23"/>
                <a:gd name="T12" fmla="*/ 15 w 33"/>
                <a:gd name="T13" fmla="*/ 2 h 23"/>
                <a:gd name="T14" fmla="*/ 12 w 33"/>
                <a:gd name="T15" fmla="*/ 0 h 23"/>
                <a:gd name="T16" fmla="*/ 8 w 33"/>
                <a:gd name="T17" fmla="*/ 0 h 23"/>
                <a:gd name="T18" fmla="*/ 5 w 33"/>
                <a:gd name="T19" fmla="*/ 0 h 23"/>
                <a:gd name="T20" fmla="*/ 2 w 33"/>
                <a:gd name="T21" fmla="*/ 2 h 23"/>
                <a:gd name="T22" fmla="*/ 1 w 33"/>
                <a:gd name="T23" fmla="*/ 3 h 23"/>
                <a:gd name="T24" fmla="*/ 0 w 33"/>
                <a:gd name="T25" fmla="*/ 6 h 23"/>
                <a:gd name="T26" fmla="*/ 1 w 33"/>
                <a:gd name="T27" fmla="*/ 8 h 23"/>
                <a:gd name="T28" fmla="*/ 2 w 33"/>
                <a:gd name="T29" fmla="*/ 10 h 23"/>
                <a:gd name="T30" fmla="*/ 5 w 33"/>
                <a:gd name="T31" fmla="*/ 11 h 23"/>
                <a:gd name="T32" fmla="*/ 8 w 33"/>
                <a:gd name="T33" fmla="*/ 1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3"/>
                <a:gd name="T53" fmla="*/ 33 w 3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3">
                  <a:moveTo>
                    <a:pt x="16" y="23"/>
                  </a:moveTo>
                  <a:lnTo>
                    <a:pt x="23" y="22"/>
                  </a:lnTo>
                  <a:lnTo>
                    <a:pt x="29" y="20"/>
                  </a:lnTo>
                  <a:lnTo>
                    <a:pt x="32" y="16"/>
                  </a:lnTo>
                  <a:lnTo>
                    <a:pt x="33" y="12"/>
                  </a:lnTo>
                  <a:lnTo>
                    <a:pt x="32" y="7"/>
                  </a:lnTo>
                  <a:lnTo>
                    <a:pt x="29" y="4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9" y="22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4" name="Freeform 54"/>
            <p:cNvSpPr>
              <a:spLocks noChangeAspect="1"/>
            </p:cNvSpPr>
            <p:nvPr/>
          </p:nvSpPr>
          <p:spPr bwMode="auto">
            <a:xfrm>
              <a:off x="4320" y="3000"/>
              <a:ext cx="11" cy="8"/>
            </a:xfrm>
            <a:custGeom>
              <a:avLst/>
              <a:gdLst>
                <a:gd name="T0" fmla="*/ 6 w 24"/>
                <a:gd name="T1" fmla="*/ 8 h 16"/>
                <a:gd name="T2" fmla="*/ 8 w 24"/>
                <a:gd name="T3" fmla="*/ 7 h 16"/>
                <a:gd name="T4" fmla="*/ 9 w 24"/>
                <a:gd name="T5" fmla="*/ 7 h 16"/>
                <a:gd name="T6" fmla="*/ 10 w 24"/>
                <a:gd name="T7" fmla="*/ 5 h 16"/>
                <a:gd name="T8" fmla="*/ 11 w 24"/>
                <a:gd name="T9" fmla="*/ 4 h 16"/>
                <a:gd name="T10" fmla="*/ 10 w 24"/>
                <a:gd name="T11" fmla="*/ 2 h 16"/>
                <a:gd name="T12" fmla="*/ 9 w 24"/>
                <a:gd name="T13" fmla="*/ 1 h 16"/>
                <a:gd name="T14" fmla="*/ 8 w 24"/>
                <a:gd name="T15" fmla="*/ 1 h 16"/>
                <a:gd name="T16" fmla="*/ 6 w 24"/>
                <a:gd name="T17" fmla="*/ 0 h 16"/>
                <a:gd name="T18" fmla="*/ 3 w 24"/>
                <a:gd name="T19" fmla="*/ 1 h 16"/>
                <a:gd name="T20" fmla="*/ 2 w 24"/>
                <a:gd name="T21" fmla="*/ 1 h 16"/>
                <a:gd name="T22" fmla="*/ 1 w 24"/>
                <a:gd name="T23" fmla="*/ 2 h 16"/>
                <a:gd name="T24" fmla="*/ 0 w 24"/>
                <a:gd name="T25" fmla="*/ 4 h 16"/>
                <a:gd name="T26" fmla="*/ 1 w 24"/>
                <a:gd name="T27" fmla="*/ 5 h 16"/>
                <a:gd name="T28" fmla="*/ 2 w 24"/>
                <a:gd name="T29" fmla="*/ 7 h 16"/>
                <a:gd name="T30" fmla="*/ 3 w 24"/>
                <a:gd name="T31" fmla="*/ 7 h 16"/>
                <a:gd name="T32" fmla="*/ 6 w 24"/>
                <a:gd name="T33" fmla="*/ 8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6"/>
                <a:gd name="T53" fmla="*/ 24 w 2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6">
                  <a:moveTo>
                    <a:pt x="12" y="16"/>
                  </a:moveTo>
                  <a:lnTo>
                    <a:pt x="17" y="15"/>
                  </a:lnTo>
                  <a:lnTo>
                    <a:pt x="20" y="14"/>
                  </a:lnTo>
                  <a:lnTo>
                    <a:pt x="22" y="11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1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5" name="Freeform 55"/>
            <p:cNvSpPr>
              <a:spLocks noChangeAspect="1"/>
            </p:cNvSpPr>
            <p:nvPr/>
          </p:nvSpPr>
          <p:spPr bwMode="auto">
            <a:xfrm>
              <a:off x="4403" y="3388"/>
              <a:ext cx="15" cy="134"/>
            </a:xfrm>
            <a:custGeom>
              <a:avLst/>
              <a:gdLst>
                <a:gd name="T0" fmla="*/ 0 w 29"/>
                <a:gd name="T1" fmla="*/ 0 h 268"/>
                <a:gd name="T2" fmla="*/ 9 w 29"/>
                <a:gd name="T3" fmla="*/ 132 h 268"/>
                <a:gd name="T4" fmla="*/ 15 w 29"/>
                <a:gd name="T5" fmla="*/ 134 h 268"/>
                <a:gd name="T6" fmla="*/ 0 w 29"/>
                <a:gd name="T7" fmla="*/ 0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8"/>
                <a:gd name="T14" fmla="*/ 29 w 29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8">
                  <a:moveTo>
                    <a:pt x="0" y="0"/>
                  </a:moveTo>
                  <a:lnTo>
                    <a:pt x="18" y="264"/>
                  </a:lnTo>
                  <a:lnTo>
                    <a:pt x="29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78" name="Group 56"/>
          <p:cNvGrpSpPr>
            <a:grpSpLocks noChangeAspect="1"/>
          </p:cNvGrpSpPr>
          <p:nvPr/>
        </p:nvGrpSpPr>
        <p:grpSpPr bwMode="auto">
          <a:xfrm>
            <a:off x="1981200" y="3657600"/>
            <a:ext cx="1490663" cy="1368425"/>
            <a:chOff x="2448" y="3168"/>
            <a:chExt cx="1055" cy="969"/>
          </a:xfrm>
        </p:grpSpPr>
        <p:sp>
          <p:nvSpPr>
            <p:cNvPr id="54381" name="AutoShape 57"/>
            <p:cNvSpPr>
              <a:spLocks noChangeAspect="1" noChangeArrowheads="1" noTextEdit="1"/>
            </p:cNvSpPr>
            <p:nvPr/>
          </p:nvSpPr>
          <p:spPr bwMode="auto">
            <a:xfrm>
              <a:off x="2448" y="3168"/>
              <a:ext cx="1055" cy="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2" name="Freeform 58"/>
            <p:cNvSpPr>
              <a:spLocks/>
            </p:cNvSpPr>
            <p:nvPr/>
          </p:nvSpPr>
          <p:spPr bwMode="auto">
            <a:xfrm>
              <a:off x="2539" y="3225"/>
              <a:ext cx="842" cy="693"/>
            </a:xfrm>
            <a:custGeom>
              <a:avLst/>
              <a:gdLst>
                <a:gd name="T0" fmla="*/ 464 w 1685"/>
                <a:gd name="T1" fmla="*/ 691 h 1385"/>
                <a:gd name="T2" fmla="*/ 527 w 1685"/>
                <a:gd name="T3" fmla="*/ 682 h 1385"/>
                <a:gd name="T4" fmla="*/ 585 w 1685"/>
                <a:gd name="T5" fmla="*/ 666 h 1385"/>
                <a:gd name="T6" fmla="*/ 640 w 1685"/>
                <a:gd name="T7" fmla="*/ 643 h 1385"/>
                <a:gd name="T8" fmla="*/ 689 w 1685"/>
                <a:gd name="T9" fmla="*/ 614 h 1385"/>
                <a:gd name="T10" fmla="*/ 733 w 1685"/>
                <a:gd name="T11" fmla="*/ 579 h 1385"/>
                <a:gd name="T12" fmla="*/ 770 w 1685"/>
                <a:gd name="T13" fmla="*/ 540 h 1385"/>
                <a:gd name="T14" fmla="*/ 801 w 1685"/>
                <a:gd name="T15" fmla="*/ 497 h 1385"/>
                <a:gd name="T16" fmla="*/ 823 w 1685"/>
                <a:gd name="T17" fmla="*/ 450 h 1385"/>
                <a:gd name="T18" fmla="*/ 838 w 1685"/>
                <a:gd name="T19" fmla="*/ 400 h 1385"/>
                <a:gd name="T20" fmla="*/ 842 w 1685"/>
                <a:gd name="T21" fmla="*/ 347 h 1385"/>
                <a:gd name="T22" fmla="*/ 838 w 1685"/>
                <a:gd name="T23" fmla="*/ 294 h 1385"/>
                <a:gd name="T24" fmla="*/ 823 w 1685"/>
                <a:gd name="T25" fmla="*/ 244 h 1385"/>
                <a:gd name="T26" fmla="*/ 801 w 1685"/>
                <a:gd name="T27" fmla="*/ 197 h 1385"/>
                <a:gd name="T28" fmla="*/ 770 w 1685"/>
                <a:gd name="T29" fmla="*/ 153 h 1385"/>
                <a:gd name="T30" fmla="*/ 733 w 1685"/>
                <a:gd name="T31" fmla="*/ 114 h 1385"/>
                <a:gd name="T32" fmla="*/ 689 w 1685"/>
                <a:gd name="T33" fmla="*/ 80 h 1385"/>
                <a:gd name="T34" fmla="*/ 640 w 1685"/>
                <a:gd name="T35" fmla="*/ 50 h 1385"/>
                <a:gd name="T36" fmla="*/ 585 w 1685"/>
                <a:gd name="T37" fmla="*/ 27 h 1385"/>
                <a:gd name="T38" fmla="*/ 527 w 1685"/>
                <a:gd name="T39" fmla="*/ 11 h 1385"/>
                <a:gd name="T40" fmla="*/ 464 w 1685"/>
                <a:gd name="T41" fmla="*/ 2 h 1385"/>
                <a:gd name="T42" fmla="*/ 400 w 1685"/>
                <a:gd name="T43" fmla="*/ 1 h 1385"/>
                <a:gd name="T44" fmla="*/ 337 w 1685"/>
                <a:gd name="T45" fmla="*/ 7 h 1385"/>
                <a:gd name="T46" fmla="*/ 277 w 1685"/>
                <a:gd name="T47" fmla="*/ 22 h 1385"/>
                <a:gd name="T48" fmla="*/ 221 w 1685"/>
                <a:gd name="T49" fmla="*/ 42 h 1385"/>
                <a:gd name="T50" fmla="*/ 169 w 1685"/>
                <a:gd name="T51" fmla="*/ 69 h 1385"/>
                <a:gd name="T52" fmla="*/ 124 w 1685"/>
                <a:gd name="T53" fmla="*/ 102 h 1385"/>
                <a:gd name="T54" fmla="*/ 84 w 1685"/>
                <a:gd name="T55" fmla="*/ 140 h 1385"/>
                <a:gd name="T56" fmla="*/ 50 w 1685"/>
                <a:gd name="T57" fmla="*/ 182 h 1385"/>
                <a:gd name="T58" fmla="*/ 25 w 1685"/>
                <a:gd name="T59" fmla="*/ 228 h 1385"/>
                <a:gd name="T60" fmla="*/ 8 w 1685"/>
                <a:gd name="T61" fmla="*/ 277 h 1385"/>
                <a:gd name="T62" fmla="*/ 0 w 1685"/>
                <a:gd name="T63" fmla="*/ 329 h 1385"/>
                <a:gd name="T64" fmla="*/ 2 w 1685"/>
                <a:gd name="T65" fmla="*/ 382 h 1385"/>
                <a:gd name="T66" fmla="*/ 13 w 1685"/>
                <a:gd name="T67" fmla="*/ 433 h 1385"/>
                <a:gd name="T68" fmla="*/ 33 w 1685"/>
                <a:gd name="T69" fmla="*/ 482 h 1385"/>
                <a:gd name="T70" fmla="*/ 61 w 1685"/>
                <a:gd name="T71" fmla="*/ 526 h 1385"/>
                <a:gd name="T72" fmla="*/ 96 w 1685"/>
                <a:gd name="T73" fmla="*/ 567 h 1385"/>
                <a:gd name="T74" fmla="*/ 138 w 1685"/>
                <a:gd name="T75" fmla="*/ 603 h 1385"/>
                <a:gd name="T76" fmla="*/ 186 w 1685"/>
                <a:gd name="T77" fmla="*/ 634 h 1385"/>
                <a:gd name="T78" fmla="*/ 239 w 1685"/>
                <a:gd name="T79" fmla="*/ 659 h 1385"/>
                <a:gd name="T80" fmla="*/ 296 w 1685"/>
                <a:gd name="T81" fmla="*/ 677 h 1385"/>
                <a:gd name="T82" fmla="*/ 357 w 1685"/>
                <a:gd name="T83" fmla="*/ 689 h 1385"/>
                <a:gd name="T84" fmla="*/ 422 w 1685"/>
                <a:gd name="T85" fmla="*/ 693 h 1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5"/>
                <a:gd name="T130" fmla="*/ 0 h 1385"/>
                <a:gd name="T131" fmla="*/ 1685 w 1685"/>
                <a:gd name="T132" fmla="*/ 1385 h 1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5" h="1385">
                  <a:moveTo>
                    <a:pt x="844" y="1385"/>
                  </a:moveTo>
                  <a:lnTo>
                    <a:pt x="887" y="1384"/>
                  </a:lnTo>
                  <a:lnTo>
                    <a:pt x="929" y="1382"/>
                  </a:lnTo>
                  <a:lnTo>
                    <a:pt x="972" y="1377"/>
                  </a:lnTo>
                  <a:lnTo>
                    <a:pt x="1014" y="1371"/>
                  </a:lnTo>
                  <a:lnTo>
                    <a:pt x="1054" y="1363"/>
                  </a:lnTo>
                  <a:lnTo>
                    <a:pt x="1094" y="1354"/>
                  </a:lnTo>
                  <a:lnTo>
                    <a:pt x="1133" y="1344"/>
                  </a:lnTo>
                  <a:lnTo>
                    <a:pt x="1171" y="1331"/>
                  </a:lnTo>
                  <a:lnTo>
                    <a:pt x="1208" y="1317"/>
                  </a:lnTo>
                  <a:lnTo>
                    <a:pt x="1244" y="1301"/>
                  </a:lnTo>
                  <a:lnTo>
                    <a:pt x="1280" y="1285"/>
                  </a:lnTo>
                  <a:lnTo>
                    <a:pt x="1314" y="1267"/>
                  </a:lnTo>
                  <a:lnTo>
                    <a:pt x="1346" y="1248"/>
                  </a:lnTo>
                  <a:lnTo>
                    <a:pt x="1379" y="1228"/>
                  </a:lnTo>
                  <a:lnTo>
                    <a:pt x="1409" y="1206"/>
                  </a:lnTo>
                  <a:lnTo>
                    <a:pt x="1439" y="1183"/>
                  </a:lnTo>
                  <a:lnTo>
                    <a:pt x="1466" y="1158"/>
                  </a:lnTo>
                  <a:lnTo>
                    <a:pt x="1493" y="1133"/>
                  </a:lnTo>
                  <a:lnTo>
                    <a:pt x="1518" y="1108"/>
                  </a:lnTo>
                  <a:lnTo>
                    <a:pt x="1541" y="1080"/>
                  </a:lnTo>
                  <a:lnTo>
                    <a:pt x="1563" y="1052"/>
                  </a:lnTo>
                  <a:lnTo>
                    <a:pt x="1584" y="1024"/>
                  </a:lnTo>
                  <a:lnTo>
                    <a:pt x="1602" y="994"/>
                  </a:lnTo>
                  <a:lnTo>
                    <a:pt x="1618" y="963"/>
                  </a:lnTo>
                  <a:lnTo>
                    <a:pt x="1634" y="932"/>
                  </a:lnTo>
                  <a:lnTo>
                    <a:pt x="1647" y="899"/>
                  </a:lnTo>
                  <a:lnTo>
                    <a:pt x="1658" y="866"/>
                  </a:lnTo>
                  <a:lnTo>
                    <a:pt x="1668" y="833"/>
                  </a:lnTo>
                  <a:lnTo>
                    <a:pt x="1676" y="799"/>
                  </a:lnTo>
                  <a:lnTo>
                    <a:pt x="1680" y="763"/>
                  </a:lnTo>
                  <a:lnTo>
                    <a:pt x="1684" y="729"/>
                  </a:lnTo>
                  <a:lnTo>
                    <a:pt x="1685" y="693"/>
                  </a:lnTo>
                  <a:lnTo>
                    <a:pt x="1684" y="658"/>
                  </a:lnTo>
                  <a:lnTo>
                    <a:pt x="1680" y="623"/>
                  </a:lnTo>
                  <a:lnTo>
                    <a:pt x="1676" y="587"/>
                  </a:lnTo>
                  <a:lnTo>
                    <a:pt x="1668" y="554"/>
                  </a:lnTo>
                  <a:lnTo>
                    <a:pt x="1658" y="520"/>
                  </a:lnTo>
                  <a:lnTo>
                    <a:pt x="1647" y="487"/>
                  </a:lnTo>
                  <a:lnTo>
                    <a:pt x="1634" y="455"/>
                  </a:lnTo>
                  <a:lnTo>
                    <a:pt x="1618" y="424"/>
                  </a:lnTo>
                  <a:lnTo>
                    <a:pt x="1602" y="393"/>
                  </a:lnTo>
                  <a:lnTo>
                    <a:pt x="1584" y="363"/>
                  </a:lnTo>
                  <a:lnTo>
                    <a:pt x="1563" y="334"/>
                  </a:lnTo>
                  <a:lnTo>
                    <a:pt x="1541" y="306"/>
                  </a:lnTo>
                  <a:lnTo>
                    <a:pt x="1518" y="279"/>
                  </a:lnTo>
                  <a:lnTo>
                    <a:pt x="1493" y="252"/>
                  </a:lnTo>
                  <a:lnTo>
                    <a:pt x="1466" y="227"/>
                  </a:lnTo>
                  <a:lnTo>
                    <a:pt x="1439" y="203"/>
                  </a:lnTo>
                  <a:lnTo>
                    <a:pt x="1409" y="181"/>
                  </a:lnTo>
                  <a:lnTo>
                    <a:pt x="1379" y="159"/>
                  </a:lnTo>
                  <a:lnTo>
                    <a:pt x="1346" y="138"/>
                  </a:lnTo>
                  <a:lnTo>
                    <a:pt x="1314" y="119"/>
                  </a:lnTo>
                  <a:lnTo>
                    <a:pt x="1280" y="100"/>
                  </a:lnTo>
                  <a:lnTo>
                    <a:pt x="1244" y="84"/>
                  </a:lnTo>
                  <a:lnTo>
                    <a:pt x="1208" y="68"/>
                  </a:lnTo>
                  <a:lnTo>
                    <a:pt x="1171" y="54"/>
                  </a:lnTo>
                  <a:lnTo>
                    <a:pt x="1133" y="43"/>
                  </a:lnTo>
                  <a:lnTo>
                    <a:pt x="1094" y="31"/>
                  </a:lnTo>
                  <a:lnTo>
                    <a:pt x="1054" y="22"/>
                  </a:lnTo>
                  <a:lnTo>
                    <a:pt x="1014" y="14"/>
                  </a:lnTo>
                  <a:lnTo>
                    <a:pt x="972" y="8"/>
                  </a:lnTo>
                  <a:lnTo>
                    <a:pt x="929" y="3"/>
                  </a:lnTo>
                  <a:lnTo>
                    <a:pt x="887" y="1"/>
                  </a:lnTo>
                  <a:lnTo>
                    <a:pt x="844" y="0"/>
                  </a:lnTo>
                  <a:lnTo>
                    <a:pt x="800" y="1"/>
                  </a:lnTo>
                  <a:lnTo>
                    <a:pt x="758" y="3"/>
                  </a:lnTo>
                  <a:lnTo>
                    <a:pt x="715" y="8"/>
                  </a:lnTo>
                  <a:lnTo>
                    <a:pt x="674" y="14"/>
                  </a:lnTo>
                  <a:lnTo>
                    <a:pt x="633" y="22"/>
                  </a:lnTo>
                  <a:lnTo>
                    <a:pt x="593" y="31"/>
                  </a:lnTo>
                  <a:lnTo>
                    <a:pt x="554" y="43"/>
                  </a:lnTo>
                  <a:lnTo>
                    <a:pt x="516" y="54"/>
                  </a:lnTo>
                  <a:lnTo>
                    <a:pt x="478" y="68"/>
                  </a:lnTo>
                  <a:lnTo>
                    <a:pt x="442" y="84"/>
                  </a:lnTo>
                  <a:lnTo>
                    <a:pt x="407" y="100"/>
                  </a:lnTo>
                  <a:lnTo>
                    <a:pt x="372" y="119"/>
                  </a:lnTo>
                  <a:lnTo>
                    <a:pt x="339" y="138"/>
                  </a:lnTo>
                  <a:lnTo>
                    <a:pt x="307" y="159"/>
                  </a:lnTo>
                  <a:lnTo>
                    <a:pt x="276" y="181"/>
                  </a:lnTo>
                  <a:lnTo>
                    <a:pt x="248" y="203"/>
                  </a:lnTo>
                  <a:lnTo>
                    <a:pt x="219" y="227"/>
                  </a:lnTo>
                  <a:lnTo>
                    <a:pt x="192" y="252"/>
                  </a:lnTo>
                  <a:lnTo>
                    <a:pt x="168" y="279"/>
                  </a:lnTo>
                  <a:lnTo>
                    <a:pt x="144" y="306"/>
                  </a:lnTo>
                  <a:lnTo>
                    <a:pt x="122" y="334"/>
                  </a:lnTo>
                  <a:lnTo>
                    <a:pt x="101" y="363"/>
                  </a:lnTo>
                  <a:lnTo>
                    <a:pt x="83" y="393"/>
                  </a:lnTo>
                  <a:lnTo>
                    <a:pt x="67" y="424"/>
                  </a:lnTo>
                  <a:lnTo>
                    <a:pt x="51" y="455"/>
                  </a:lnTo>
                  <a:lnTo>
                    <a:pt x="38" y="487"/>
                  </a:lnTo>
                  <a:lnTo>
                    <a:pt x="26" y="520"/>
                  </a:lnTo>
                  <a:lnTo>
                    <a:pt x="17" y="554"/>
                  </a:lnTo>
                  <a:lnTo>
                    <a:pt x="9" y="587"/>
                  </a:lnTo>
                  <a:lnTo>
                    <a:pt x="5" y="623"/>
                  </a:lnTo>
                  <a:lnTo>
                    <a:pt x="1" y="658"/>
                  </a:lnTo>
                  <a:lnTo>
                    <a:pt x="0" y="693"/>
                  </a:lnTo>
                  <a:lnTo>
                    <a:pt x="1" y="729"/>
                  </a:lnTo>
                  <a:lnTo>
                    <a:pt x="5" y="763"/>
                  </a:lnTo>
                  <a:lnTo>
                    <a:pt x="9" y="799"/>
                  </a:lnTo>
                  <a:lnTo>
                    <a:pt x="17" y="833"/>
                  </a:lnTo>
                  <a:lnTo>
                    <a:pt x="26" y="866"/>
                  </a:lnTo>
                  <a:lnTo>
                    <a:pt x="38" y="899"/>
                  </a:lnTo>
                  <a:lnTo>
                    <a:pt x="51" y="932"/>
                  </a:lnTo>
                  <a:lnTo>
                    <a:pt x="67" y="963"/>
                  </a:lnTo>
                  <a:lnTo>
                    <a:pt x="83" y="994"/>
                  </a:lnTo>
                  <a:lnTo>
                    <a:pt x="101" y="1024"/>
                  </a:lnTo>
                  <a:lnTo>
                    <a:pt x="122" y="1052"/>
                  </a:lnTo>
                  <a:lnTo>
                    <a:pt x="144" y="1080"/>
                  </a:lnTo>
                  <a:lnTo>
                    <a:pt x="168" y="1108"/>
                  </a:lnTo>
                  <a:lnTo>
                    <a:pt x="192" y="1133"/>
                  </a:lnTo>
                  <a:lnTo>
                    <a:pt x="219" y="1158"/>
                  </a:lnTo>
                  <a:lnTo>
                    <a:pt x="248" y="1183"/>
                  </a:lnTo>
                  <a:lnTo>
                    <a:pt x="276" y="1206"/>
                  </a:lnTo>
                  <a:lnTo>
                    <a:pt x="307" y="1228"/>
                  </a:lnTo>
                  <a:lnTo>
                    <a:pt x="339" y="1248"/>
                  </a:lnTo>
                  <a:lnTo>
                    <a:pt x="372" y="1267"/>
                  </a:lnTo>
                  <a:lnTo>
                    <a:pt x="407" y="1285"/>
                  </a:lnTo>
                  <a:lnTo>
                    <a:pt x="442" y="1301"/>
                  </a:lnTo>
                  <a:lnTo>
                    <a:pt x="478" y="1317"/>
                  </a:lnTo>
                  <a:lnTo>
                    <a:pt x="516" y="1331"/>
                  </a:lnTo>
                  <a:lnTo>
                    <a:pt x="554" y="1344"/>
                  </a:lnTo>
                  <a:lnTo>
                    <a:pt x="593" y="1354"/>
                  </a:lnTo>
                  <a:lnTo>
                    <a:pt x="633" y="1363"/>
                  </a:lnTo>
                  <a:lnTo>
                    <a:pt x="674" y="1371"/>
                  </a:lnTo>
                  <a:lnTo>
                    <a:pt x="715" y="1377"/>
                  </a:lnTo>
                  <a:lnTo>
                    <a:pt x="758" y="1382"/>
                  </a:lnTo>
                  <a:lnTo>
                    <a:pt x="800" y="1384"/>
                  </a:lnTo>
                  <a:lnTo>
                    <a:pt x="844" y="1385"/>
                  </a:lnTo>
                  <a:close/>
                </a:path>
              </a:pathLst>
            </a:custGeom>
            <a:solidFill>
              <a:srgbClr val="C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3" name="Freeform 59"/>
            <p:cNvSpPr>
              <a:spLocks/>
            </p:cNvSpPr>
            <p:nvPr/>
          </p:nvSpPr>
          <p:spPr bwMode="auto">
            <a:xfrm>
              <a:off x="2522" y="3265"/>
              <a:ext cx="607" cy="576"/>
            </a:xfrm>
            <a:custGeom>
              <a:avLst/>
              <a:gdLst>
                <a:gd name="T0" fmla="*/ 40 w 1214"/>
                <a:gd name="T1" fmla="*/ 336 h 1153"/>
                <a:gd name="T2" fmla="*/ 42 w 1214"/>
                <a:gd name="T3" fmla="*/ 327 h 1153"/>
                <a:gd name="T4" fmla="*/ 46 w 1214"/>
                <a:gd name="T5" fmla="*/ 309 h 1153"/>
                <a:gd name="T6" fmla="*/ 53 w 1214"/>
                <a:gd name="T7" fmla="*/ 286 h 1153"/>
                <a:gd name="T8" fmla="*/ 62 w 1214"/>
                <a:gd name="T9" fmla="*/ 256 h 1153"/>
                <a:gd name="T10" fmla="*/ 76 w 1214"/>
                <a:gd name="T11" fmla="*/ 223 h 1153"/>
                <a:gd name="T12" fmla="*/ 95 w 1214"/>
                <a:gd name="T13" fmla="*/ 188 h 1153"/>
                <a:gd name="T14" fmla="*/ 118 w 1214"/>
                <a:gd name="T15" fmla="*/ 153 h 1153"/>
                <a:gd name="T16" fmla="*/ 148 w 1214"/>
                <a:gd name="T17" fmla="*/ 117 h 1153"/>
                <a:gd name="T18" fmla="*/ 183 w 1214"/>
                <a:gd name="T19" fmla="*/ 85 h 1153"/>
                <a:gd name="T20" fmla="*/ 226 w 1214"/>
                <a:gd name="T21" fmla="*/ 55 h 1153"/>
                <a:gd name="T22" fmla="*/ 276 w 1214"/>
                <a:gd name="T23" fmla="*/ 30 h 1153"/>
                <a:gd name="T24" fmla="*/ 333 w 1214"/>
                <a:gd name="T25" fmla="*/ 12 h 1153"/>
                <a:gd name="T26" fmla="*/ 399 w 1214"/>
                <a:gd name="T27" fmla="*/ 2 h 1153"/>
                <a:gd name="T28" fmla="*/ 475 w 1214"/>
                <a:gd name="T29" fmla="*/ 1 h 1153"/>
                <a:gd name="T30" fmla="*/ 560 w 1214"/>
                <a:gd name="T31" fmla="*/ 11 h 1153"/>
                <a:gd name="T32" fmla="*/ 606 w 1214"/>
                <a:gd name="T33" fmla="*/ 20 h 1153"/>
                <a:gd name="T34" fmla="*/ 595 w 1214"/>
                <a:gd name="T35" fmla="*/ 19 h 1153"/>
                <a:gd name="T36" fmla="*/ 576 w 1214"/>
                <a:gd name="T37" fmla="*/ 17 h 1153"/>
                <a:gd name="T38" fmla="*/ 549 w 1214"/>
                <a:gd name="T39" fmla="*/ 16 h 1153"/>
                <a:gd name="T40" fmla="*/ 515 w 1214"/>
                <a:gd name="T41" fmla="*/ 16 h 1153"/>
                <a:gd name="T42" fmla="*/ 475 w 1214"/>
                <a:gd name="T43" fmla="*/ 18 h 1153"/>
                <a:gd name="T44" fmla="*/ 433 w 1214"/>
                <a:gd name="T45" fmla="*/ 24 h 1153"/>
                <a:gd name="T46" fmla="*/ 387 w 1214"/>
                <a:gd name="T47" fmla="*/ 33 h 1153"/>
                <a:gd name="T48" fmla="*/ 340 w 1214"/>
                <a:gd name="T49" fmla="*/ 47 h 1153"/>
                <a:gd name="T50" fmla="*/ 294 w 1214"/>
                <a:gd name="T51" fmla="*/ 66 h 1153"/>
                <a:gd name="T52" fmla="*/ 248 w 1214"/>
                <a:gd name="T53" fmla="*/ 92 h 1153"/>
                <a:gd name="T54" fmla="*/ 205 w 1214"/>
                <a:gd name="T55" fmla="*/ 124 h 1153"/>
                <a:gd name="T56" fmla="*/ 167 w 1214"/>
                <a:gd name="T57" fmla="*/ 166 h 1153"/>
                <a:gd name="T58" fmla="*/ 133 w 1214"/>
                <a:gd name="T59" fmla="*/ 215 h 1153"/>
                <a:gd name="T60" fmla="*/ 105 w 1214"/>
                <a:gd name="T61" fmla="*/ 275 h 1153"/>
                <a:gd name="T62" fmla="*/ 86 w 1214"/>
                <a:gd name="T63" fmla="*/ 345 h 1153"/>
                <a:gd name="T64" fmla="*/ 78 w 1214"/>
                <a:gd name="T65" fmla="*/ 397 h 1153"/>
                <a:gd name="T66" fmla="*/ 71 w 1214"/>
                <a:gd name="T67" fmla="*/ 454 h 1153"/>
                <a:gd name="T68" fmla="*/ 67 w 1214"/>
                <a:gd name="T69" fmla="*/ 473 h 1153"/>
                <a:gd name="T70" fmla="*/ 61 w 1214"/>
                <a:gd name="T71" fmla="*/ 480 h 1153"/>
                <a:gd name="T72" fmla="*/ 53 w 1214"/>
                <a:gd name="T73" fmla="*/ 492 h 1153"/>
                <a:gd name="T74" fmla="*/ 47 w 1214"/>
                <a:gd name="T75" fmla="*/ 508 h 1153"/>
                <a:gd name="T76" fmla="*/ 45 w 1214"/>
                <a:gd name="T77" fmla="*/ 526 h 1153"/>
                <a:gd name="T78" fmla="*/ 52 w 1214"/>
                <a:gd name="T79" fmla="*/ 543 h 1153"/>
                <a:gd name="T80" fmla="*/ 71 w 1214"/>
                <a:gd name="T81" fmla="*/ 557 h 1153"/>
                <a:gd name="T82" fmla="*/ 104 w 1214"/>
                <a:gd name="T83" fmla="*/ 567 h 1153"/>
                <a:gd name="T84" fmla="*/ 126 w 1214"/>
                <a:gd name="T85" fmla="*/ 569 h 1153"/>
                <a:gd name="T86" fmla="*/ 110 w 1214"/>
                <a:gd name="T87" fmla="*/ 573 h 1153"/>
                <a:gd name="T88" fmla="*/ 84 w 1214"/>
                <a:gd name="T89" fmla="*/ 576 h 1153"/>
                <a:gd name="T90" fmla="*/ 54 w 1214"/>
                <a:gd name="T91" fmla="*/ 576 h 1153"/>
                <a:gd name="T92" fmla="*/ 26 w 1214"/>
                <a:gd name="T93" fmla="*/ 569 h 1153"/>
                <a:gd name="T94" fmla="*/ 6 w 1214"/>
                <a:gd name="T95" fmla="*/ 552 h 1153"/>
                <a:gd name="T96" fmla="*/ 0 w 1214"/>
                <a:gd name="T97" fmla="*/ 522 h 1153"/>
                <a:gd name="T98" fmla="*/ 13 w 1214"/>
                <a:gd name="T99" fmla="*/ 475 h 1153"/>
                <a:gd name="T100" fmla="*/ 29 w 1214"/>
                <a:gd name="T101" fmla="*/ 434 h 1153"/>
                <a:gd name="T102" fmla="*/ 36 w 1214"/>
                <a:gd name="T103" fmla="*/ 371 h 11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4"/>
                <a:gd name="T157" fmla="*/ 0 h 1153"/>
                <a:gd name="T158" fmla="*/ 1214 w 1214"/>
                <a:gd name="T159" fmla="*/ 1153 h 11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4" h="1153">
                  <a:moveTo>
                    <a:pt x="80" y="675"/>
                  </a:moveTo>
                  <a:lnTo>
                    <a:pt x="80" y="673"/>
                  </a:lnTo>
                  <a:lnTo>
                    <a:pt x="81" y="666"/>
                  </a:lnTo>
                  <a:lnTo>
                    <a:pt x="84" y="655"/>
                  </a:lnTo>
                  <a:lnTo>
                    <a:pt x="87" y="638"/>
                  </a:lnTo>
                  <a:lnTo>
                    <a:pt x="92" y="619"/>
                  </a:lnTo>
                  <a:lnTo>
                    <a:pt x="97" y="597"/>
                  </a:lnTo>
                  <a:lnTo>
                    <a:pt x="106" y="572"/>
                  </a:lnTo>
                  <a:lnTo>
                    <a:pt x="114" y="543"/>
                  </a:lnTo>
                  <a:lnTo>
                    <a:pt x="125" y="513"/>
                  </a:lnTo>
                  <a:lnTo>
                    <a:pt x="138" y="481"/>
                  </a:lnTo>
                  <a:lnTo>
                    <a:pt x="153" y="447"/>
                  </a:lnTo>
                  <a:lnTo>
                    <a:pt x="170" y="413"/>
                  </a:lnTo>
                  <a:lnTo>
                    <a:pt x="190" y="377"/>
                  </a:lnTo>
                  <a:lnTo>
                    <a:pt x="213" y="341"/>
                  </a:lnTo>
                  <a:lnTo>
                    <a:pt x="237" y="306"/>
                  </a:lnTo>
                  <a:lnTo>
                    <a:pt x="266" y="270"/>
                  </a:lnTo>
                  <a:lnTo>
                    <a:pt x="296" y="235"/>
                  </a:lnTo>
                  <a:lnTo>
                    <a:pt x="330" y="202"/>
                  </a:lnTo>
                  <a:lnTo>
                    <a:pt x="367" y="170"/>
                  </a:lnTo>
                  <a:lnTo>
                    <a:pt x="407" y="139"/>
                  </a:lnTo>
                  <a:lnTo>
                    <a:pt x="452" y="110"/>
                  </a:lnTo>
                  <a:lnTo>
                    <a:pt x="499" y="85"/>
                  </a:lnTo>
                  <a:lnTo>
                    <a:pt x="551" y="61"/>
                  </a:lnTo>
                  <a:lnTo>
                    <a:pt x="607" y="41"/>
                  </a:lnTo>
                  <a:lnTo>
                    <a:pt x="666" y="25"/>
                  </a:lnTo>
                  <a:lnTo>
                    <a:pt x="731" y="12"/>
                  </a:lnTo>
                  <a:lnTo>
                    <a:pt x="799" y="4"/>
                  </a:lnTo>
                  <a:lnTo>
                    <a:pt x="873" y="0"/>
                  </a:lnTo>
                  <a:lnTo>
                    <a:pt x="950" y="3"/>
                  </a:lnTo>
                  <a:lnTo>
                    <a:pt x="1033" y="10"/>
                  </a:lnTo>
                  <a:lnTo>
                    <a:pt x="1120" y="22"/>
                  </a:lnTo>
                  <a:lnTo>
                    <a:pt x="1214" y="41"/>
                  </a:lnTo>
                  <a:lnTo>
                    <a:pt x="1211" y="41"/>
                  </a:lnTo>
                  <a:lnTo>
                    <a:pt x="1203" y="40"/>
                  </a:lnTo>
                  <a:lnTo>
                    <a:pt x="1190" y="38"/>
                  </a:lnTo>
                  <a:lnTo>
                    <a:pt x="1173" y="36"/>
                  </a:lnTo>
                  <a:lnTo>
                    <a:pt x="1151" y="35"/>
                  </a:lnTo>
                  <a:lnTo>
                    <a:pt x="1126" y="34"/>
                  </a:lnTo>
                  <a:lnTo>
                    <a:pt x="1097" y="33"/>
                  </a:lnTo>
                  <a:lnTo>
                    <a:pt x="1065" y="32"/>
                  </a:lnTo>
                  <a:lnTo>
                    <a:pt x="1029" y="33"/>
                  </a:lnTo>
                  <a:lnTo>
                    <a:pt x="991" y="34"/>
                  </a:lnTo>
                  <a:lnTo>
                    <a:pt x="951" y="37"/>
                  </a:lnTo>
                  <a:lnTo>
                    <a:pt x="909" y="42"/>
                  </a:lnTo>
                  <a:lnTo>
                    <a:pt x="866" y="48"/>
                  </a:lnTo>
                  <a:lnTo>
                    <a:pt x="821" y="56"/>
                  </a:lnTo>
                  <a:lnTo>
                    <a:pt x="775" y="66"/>
                  </a:lnTo>
                  <a:lnTo>
                    <a:pt x="729" y="79"/>
                  </a:lnTo>
                  <a:lnTo>
                    <a:pt x="681" y="94"/>
                  </a:lnTo>
                  <a:lnTo>
                    <a:pt x="634" y="111"/>
                  </a:lnTo>
                  <a:lnTo>
                    <a:pt x="588" y="132"/>
                  </a:lnTo>
                  <a:lnTo>
                    <a:pt x="542" y="156"/>
                  </a:lnTo>
                  <a:lnTo>
                    <a:pt x="497" y="184"/>
                  </a:lnTo>
                  <a:lnTo>
                    <a:pt x="453" y="215"/>
                  </a:lnTo>
                  <a:lnTo>
                    <a:pt x="411" y="249"/>
                  </a:lnTo>
                  <a:lnTo>
                    <a:pt x="370" y="288"/>
                  </a:lnTo>
                  <a:lnTo>
                    <a:pt x="334" y="332"/>
                  </a:lnTo>
                  <a:lnTo>
                    <a:pt x="298" y="379"/>
                  </a:lnTo>
                  <a:lnTo>
                    <a:pt x="266" y="431"/>
                  </a:lnTo>
                  <a:lnTo>
                    <a:pt x="237" y="489"/>
                  </a:lnTo>
                  <a:lnTo>
                    <a:pt x="211" y="551"/>
                  </a:lnTo>
                  <a:lnTo>
                    <a:pt x="190" y="619"/>
                  </a:lnTo>
                  <a:lnTo>
                    <a:pt x="172" y="691"/>
                  </a:lnTo>
                  <a:lnTo>
                    <a:pt x="160" y="771"/>
                  </a:lnTo>
                  <a:lnTo>
                    <a:pt x="157" y="795"/>
                  </a:lnTo>
                  <a:lnTo>
                    <a:pt x="150" y="849"/>
                  </a:lnTo>
                  <a:lnTo>
                    <a:pt x="142" y="908"/>
                  </a:lnTo>
                  <a:lnTo>
                    <a:pt x="135" y="944"/>
                  </a:lnTo>
                  <a:lnTo>
                    <a:pt x="133" y="946"/>
                  </a:lnTo>
                  <a:lnTo>
                    <a:pt x="130" y="952"/>
                  </a:lnTo>
                  <a:lnTo>
                    <a:pt x="123" y="960"/>
                  </a:lnTo>
                  <a:lnTo>
                    <a:pt x="115" y="971"/>
                  </a:lnTo>
                  <a:lnTo>
                    <a:pt x="107" y="985"/>
                  </a:lnTo>
                  <a:lnTo>
                    <a:pt x="100" y="1001"/>
                  </a:lnTo>
                  <a:lnTo>
                    <a:pt x="94" y="1017"/>
                  </a:lnTo>
                  <a:lnTo>
                    <a:pt x="91" y="1035"/>
                  </a:lnTo>
                  <a:lnTo>
                    <a:pt x="91" y="1052"/>
                  </a:lnTo>
                  <a:lnTo>
                    <a:pt x="95" y="1069"/>
                  </a:lnTo>
                  <a:lnTo>
                    <a:pt x="104" y="1086"/>
                  </a:lnTo>
                  <a:lnTo>
                    <a:pt x="119" y="1101"/>
                  </a:lnTo>
                  <a:lnTo>
                    <a:pt x="141" y="1114"/>
                  </a:lnTo>
                  <a:lnTo>
                    <a:pt x="170" y="1125"/>
                  </a:lnTo>
                  <a:lnTo>
                    <a:pt x="209" y="1134"/>
                  </a:lnTo>
                  <a:lnTo>
                    <a:pt x="256" y="1138"/>
                  </a:lnTo>
                  <a:lnTo>
                    <a:pt x="252" y="1139"/>
                  </a:lnTo>
                  <a:lnTo>
                    <a:pt x="239" y="1142"/>
                  </a:lnTo>
                  <a:lnTo>
                    <a:pt x="221" y="1146"/>
                  </a:lnTo>
                  <a:lnTo>
                    <a:pt x="197" y="1150"/>
                  </a:lnTo>
                  <a:lnTo>
                    <a:pt x="169" y="1152"/>
                  </a:lnTo>
                  <a:lnTo>
                    <a:pt x="139" y="1153"/>
                  </a:lnTo>
                  <a:lnTo>
                    <a:pt x="109" y="1152"/>
                  </a:lnTo>
                  <a:lnTo>
                    <a:pt x="80" y="1147"/>
                  </a:lnTo>
                  <a:lnTo>
                    <a:pt x="53" y="1138"/>
                  </a:lnTo>
                  <a:lnTo>
                    <a:pt x="30" y="1124"/>
                  </a:lnTo>
                  <a:lnTo>
                    <a:pt x="12" y="1105"/>
                  </a:lnTo>
                  <a:lnTo>
                    <a:pt x="2" y="1078"/>
                  </a:lnTo>
                  <a:lnTo>
                    <a:pt x="0" y="1045"/>
                  </a:lnTo>
                  <a:lnTo>
                    <a:pt x="8" y="1002"/>
                  </a:lnTo>
                  <a:lnTo>
                    <a:pt x="26" y="950"/>
                  </a:lnTo>
                  <a:lnTo>
                    <a:pt x="58" y="889"/>
                  </a:lnTo>
                  <a:lnTo>
                    <a:pt x="59" y="868"/>
                  </a:lnTo>
                  <a:lnTo>
                    <a:pt x="64" y="812"/>
                  </a:lnTo>
                  <a:lnTo>
                    <a:pt x="71" y="742"/>
                  </a:lnTo>
                  <a:lnTo>
                    <a:pt x="80" y="6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4" name="Freeform 60"/>
            <p:cNvSpPr>
              <a:spLocks/>
            </p:cNvSpPr>
            <p:nvPr/>
          </p:nvSpPr>
          <p:spPr bwMode="auto">
            <a:xfrm>
              <a:off x="2669" y="3736"/>
              <a:ext cx="55" cy="115"/>
            </a:xfrm>
            <a:custGeom>
              <a:avLst/>
              <a:gdLst>
                <a:gd name="T0" fmla="*/ 0 w 112"/>
                <a:gd name="T1" fmla="*/ 115 h 229"/>
                <a:gd name="T2" fmla="*/ 1 w 112"/>
                <a:gd name="T3" fmla="*/ 115 h 229"/>
                <a:gd name="T4" fmla="*/ 4 w 112"/>
                <a:gd name="T5" fmla="*/ 114 h 229"/>
                <a:gd name="T6" fmla="*/ 10 w 112"/>
                <a:gd name="T7" fmla="*/ 113 h 229"/>
                <a:gd name="T8" fmla="*/ 16 w 112"/>
                <a:gd name="T9" fmla="*/ 112 h 229"/>
                <a:gd name="T10" fmla="*/ 23 w 112"/>
                <a:gd name="T11" fmla="*/ 111 h 229"/>
                <a:gd name="T12" fmla="*/ 30 w 112"/>
                <a:gd name="T13" fmla="*/ 108 h 229"/>
                <a:gd name="T14" fmla="*/ 38 w 112"/>
                <a:gd name="T15" fmla="*/ 104 h 229"/>
                <a:gd name="T16" fmla="*/ 44 w 112"/>
                <a:gd name="T17" fmla="*/ 98 h 229"/>
                <a:gd name="T18" fmla="*/ 50 w 112"/>
                <a:gd name="T19" fmla="*/ 93 h 229"/>
                <a:gd name="T20" fmla="*/ 53 w 112"/>
                <a:gd name="T21" fmla="*/ 85 h 229"/>
                <a:gd name="T22" fmla="*/ 55 w 112"/>
                <a:gd name="T23" fmla="*/ 75 h 229"/>
                <a:gd name="T24" fmla="*/ 55 w 112"/>
                <a:gd name="T25" fmla="*/ 65 h 229"/>
                <a:gd name="T26" fmla="*/ 51 w 112"/>
                <a:gd name="T27" fmla="*/ 52 h 229"/>
                <a:gd name="T28" fmla="*/ 43 w 112"/>
                <a:gd name="T29" fmla="*/ 37 h 229"/>
                <a:gd name="T30" fmla="*/ 32 w 112"/>
                <a:gd name="T31" fmla="*/ 20 h 229"/>
                <a:gd name="T32" fmla="*/ 16 w 112"/>
                <a:gd name="T33" fmla="*/ 0 h 229"/>
                <a:gd name="T34" fmla="*/ 18 w 112"/>
                <a:gd name="T35" fmla="*/ 3 h 229"/>
                <a:gd name="T36" fmla="*/ 21 w 112"/>
                <a:gd name="T37" fmla="*/ 13 h 229"/>
                <a:gd name="T38" fmla="*/ 25 w 112"/>
                <a:gd name="T39" fmla="*/ 28 h 229"/>
                <a:gd name="T40" fmla="*/ 28 w 112"/>
                <a:gd name="T41" fmla="*/ 46 h 229"/>
                <a:gd name="T42" fmla="*/ 29 w 112"/>
                <a:gd name="T43" fmla="*/ 65 h 229"/>
                <a:gd name="T44" fmla="*/ 25 w 112"/>
                <a:gd name="T45" fmla="*/ 84 h 229"/>
                <a:gd name="T46" fmla="*/ 16 w 112"/>
                <a:gd name="T47" fmla="*/ 101 h 229"/>
                <a:gd name="T48" fmla="*/ 0 w 112"/>
                <a:gd name="T49" fmla="*/ 115 h 2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229"/>
                <a:gd name="T77" fmla="*/ 112 w 112"/>
                <a:gd name="T78" fmla="*/ 229 h 2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229">
                  <a:moveTo>
                    <a:pt x="0" y="229"/>
                  </a:moveTo>
                  <a:lnTo>
                    <a:pt x="2" y="229"/>
                  </a:lnTo>
                  <a:lnTo>
                    <a:pt x="9" y="228"/>
                  </a:lnTo>
                  <a:lnTo>
                    <a:pt x="20" y="226"/>
                  </a:lnTo>
                  <a:lnTo>
                    <a:pt x="32" y="224"/>
                  </a:lnTo>
                  <a:lnTo>
                    <a:pt x="47" y="221"/>
                  </a:lnTo>
                  <a:lnTo>
                    <a:pt x="62" y="215"/>
                  </a:lnTo>
                  <a:lnTo>
                    <a:pt x="77" y="207"/>
                  </a:lnTo>
                  <a:lnTo>
                    <a:pt x="90" y="196"/>
                  </a:lnTo>
                  <a:lnTo>
                    <a:pt x="101" y="185"/>
                  </a:lnTo>
                  <a:lnTo>
                    <a:pt x="108" y="169"/>
                  </a:lnTo>
                  <a:lnTo>
                    <a:pt x="112" y="150"/>
                  </a:lnTo>
                  <a:lnTo>
                    <a:pt x="111" y="129"/>
                  </a:lnTo>
                  <a:lnTo>
                    <a:pt x="103" y="103"/>
                  </a:lnTo>
                  <a:lnTo>
                    <a:pt x="88" y="73"/>
                  </a:lnTo>
                  <a:lnTo>
                    <a:pt x="65" y="39"/>
                  </a:lnTo>
                  <a:lnTo>
                    <a:pt x="32" y="0"/>
                  </a:lnTo>
                  <a:lnTo>
                    <a:pt x="36" y="6"/>
                  </a:lnTo>
                  <a:lnTo>
                    <a:pt x="43" y="26"/>
                  </a:lnTo>
                  <a:lnTo>
                    <a:pt x="51" y="56"/>
                  </a:lnTo>
                  <a:lnTo>
                    <a:pt x="58" y="91"/>
                  </a:lnTo>
                  <a:lnTo>
                    <a:pt x="59" y="129"/>
                  </a:lnTo>
                  <a:lnTo>
                    <a:pt x="51" y="167"/>
                  </a:lnTo>
                  <a:lnTo>
                    <a:pt x="32" y="201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5" name="Freeform 61"/>
            <p:cNvSpPr>
              <a:spLocks/>
            </p:cNvSpPr>
            <p:nvPr/>
          </p:nvSpPr>
          <p:spPr bwMode="auto">
            <a:xfrm>
              <a:off x="2621" y="3351"/>
              <a:ext cx="776" cy="661"/>
            </a:xfrm>
            <a:custGeom>
              <a:avLst/>
              <a:gdLst>
                <a:gd name="T0" fmla="*/ 11 w 1551"/>
                <a:gd name="T1" fmla="*/ 516 h 1322"/>
                <a:gd name="T2" fmla="*/ 54 w 1551"/>
                <a:gd name="T3" fmla="*/ 554 h 1322"/>
                <a:gd name="T4" fmla="*/ 127 w 1551"/>
                <a:gd name="T5" fmla="*/ 603 h 1322"/>
                <a:gd name="T6" fmla="*/ 227 w 1551"/>
                <a:gd name="T7" fmla="*/ 644 h 1322"/>
                <a:gd name="T8" fmla="*/ 351 w 1551"/>
                <a:gd name="T9" fmla="*/ 661 h 1322"/>
                <a:gd name="T10" fmla="*/ 498 w 1551"/>
                <a:gd name="T11" fmla="*/ 637 h 1322"/>
                <a:gd name="T12" fmla="*/ 604 w 1551"/>
                <a:gd name="T13" fmla="*/ 589 h 1322"/>
                <a:gd name="T14" fmla="*/ 682 w 1551"/>
                <a:gd name="T15" fmla="*/ 522 h 1322"/>
                <a:gd name="T16" fmla="*/ 763 w 1551"/>
                <a:gd name="T17" fmla="*/ 365 h 1322"/>
                <a:gd name="T18" fmla="*/ 768 w 1551"/>
                <a:gd name="T19" fmla="*/ 168 h 1322"/>
                <a:gd name="T20" fmla="*/ 765 w 1551"/>
                <a:gd name="T21" fmla="*/ 228 h 1322"/>
                <a:gd name="T22" fmla="*/ 738 w 1551"/>
                <a:gd name="T23" fmla="*/ 346 h 1322"/>
                <a:gd name="T24" fmla="*/ 662 w 1551"/>
                <a:gd name="T25" fmla="*/ 483 h 1322"/>
                <a:gd name="T26" fmla="*/ 699 w 1551"/>
                <a:gd name="T27" fmla="*/ 408 h 1322"/>
                <a:gd name="T28" fmla="*/ 734 w 1551"/>
                <a:gd name="T29" fmla="*/ 233 h 1322"/>
                <a:gd name="T30" fmla="*/ 651 w 1551"/>
                <a:gd name="T31" fmla="*/ 36 h 1322"/>
                <a:gd name="T32" fmla="*/ 636 w 1551"/>
                <a:gd name="T33" fmla="*/ 40 h 1322"/>
                <a:gd name="T34" fmla="*/ 679 w 1551"/>
                <a:gd name="T35" fmla="*/ 188 h 1322"/>
                <a:gd name="T36" fmla="*/ 632 w 1551"/>
                <a:gd name="T37" fmla="*/ 423 h 1322"/>
                <a:gd name="T38" fmla="*/ 579 w 1551"/>
                <a:gd name="T39" fmla="*/ 508 h 1322"/>
                <a:gd name="T40" fmla="*/ 629 w 1551"/>
                <a:gd name="T41" fmla="*/ 367 h 1322"/>
                <a:gd name="T42" fmla="*/ 615 w 1551"/>
                <a:gd name="T43" fmla="*/ 159 h 1322"/>
                <a:gd name="T44" fmla="*/ 538 w 1551"/>
                <a:gd name="T45" fmla="*/ 41 h 1322"/>
                <a:gd name="T46" fmla="*/ 578 w 1551"/>
                <a:gd name="T47" fmla="*/ 167 h 1322"/>
                <a:gd name="T48" fmla="*/ 568 w 1551"/>
                <a:gd name="T49" fmla="*/ 378 h 1322"/>
                <a:gd name="T50" fmla="*/ 458 w 1551"/>
                <a:gd name="T51" fmla="*/ 561 h 1322"/>
                <a:gd name="T52" fmla="*/ 501 w 1551"/>
                <a:gd name="T53" fmla="*/ 489 h 1322"/>
                <a:gd name="T54" fmla="*/ 538 w 1551"/>
                <a:gd name="T55" fmla="*/ 337 h 1322"/>
                <a:gd name="T56" fmla="*/ 488 w 1551"/>
                <a:gd name="T57" fmla="*/ 130 h 1322"/>
                <a:gd name="T58" fmla="*/ 495 w 1551"/>
                <a:gd name="T59" fmla="*/ 206 h 1322"/>
                <a:gd name="T60" fmla="*/ 484 w 1551"/>
                <a:gd name="T61" fmla="*/ 376 h 1322"/>
                <a:gd name="T62" fmla="*/ 403 w 1551"/>
                <a:gd name="T63" fmla="*/ 551 h 1322"/>
                <a:gd name="T64" fmla="*/ 392 w 1551"/>
                <a:gd name="T65" fmla="*/ 557 h 1322"/>
                <a:gd name="T66" fmla="*/ 434 w 1551"/>
                <a:gd name="T67" fmla="*/ 473 h 1322"/>
                <a:gd name="T68" fmla="*/ 439 w 1551"/>
                <a:gd name="T69" fmla="*/ 331 h 1322"/>
                <a:gd name="T70" fmla="*/ 420 w 1551"/>
                <a:gd name="T71" fmla="*/ 282 h 1322"/>
                <a:gd name="T72" fmla="*/ 419 w 1551"/>
                <a:gd name="T73" fmla="*/ 388 h 1322"/>
                <a:gd name="T74" fmla="*/ 368 w 1551"/>
                <a:gd name="T75" fmla="*/ 516 h 1322"/>
                <a:gd name="T76" fmla="*/ 306 w 1551"/>
                <a:gd name="T77" fmla="*/ 559 h 1322"/>
                <a:gd name="T78" fmla="*/ 364 w 1551"/>
                <a:gd name="T79" fmla="*/ 413 h 1322"/>
                <a:gd name="T80" fmla="*/ 358 w 1551"/>
                <a:gd name="T81" fmla="*/ 386 h 1322"/>
                <a:gd name="T82" fmla="*/ 332 w 1551"/>
                <a:gd name="T83" fmla="*/ 462 h 1322"/>
                <a:gd name="T84" fmla="*/ 262 w 1551"/>
                <a:gd name="T85" fmla="*/ 539 h 1322"/>
                <a:gd name="T86" fmla="*/ 226 w 1551"/>
                <a:gd name="T87" fmla="*/ 552 h 1322"/>
                <a:gd name="T88" fmla="*/ 262 w 1551"/>
                <a:gd name="T89" fmla="*/ 511 h 1322"/>
                <a:gd name="T90" fmla="*/ 289 w 1551"/>
                <a:gd name="T91" fmla="*/ 444 h 1322"/>
                <a:gd name="T92" fmla="*/ 281 w 1551"/>
                <a:gd name="T93" fmla="*/ 402 h 1322"/>
                <a:gd name="T94" fmla="*/ 250 w 1551"/>
                <a:gd name="T95" fmla="*/ 448 h 1322"/>
                <a:gd name="T96" fmla="*/ 178 w 1551"/>
                <a:gd name="T97" fmla="*/ 500 h 1322"/>
                <a:gd name="T98" fmla="*/ 89 w 1551"/>
                <a:gd name="T99" fmla="*/ 513 h 1322"/>
                <a:gd name="T100" fmla="*/ 126 w 1551"/>
                <a:gd name="T101" fmla="*/ 543 h 1322"/>
                <a:gd name="T102" fmla="*/ 218 w 1551"/>
                <a:gd name="T103" fmla="*/ 585 h 1322"/>
                <a:gd name="T104" fmla="*/ 368 w 1551"/>
                <a:gd name="T105" fmla="*/ 597 h 1322"/>
                <a:gd name="T106" fmla="*/ 328 w 1551"/>
                <a:gd name="T107" fmla="*/ 605 h 1322"/>
                <a:gd name="T108" fmla="*/ 214 w 1551"/>
                <a:gd name="T109" fmla="*/ 597 h 1322"/>
                <a:gd name="T110" fmla="*/ 41 w 1551"/>
                <a:gd name="T111" fmla="*/ 529 h 13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1"/>
                <a:gd name="T169" fmla="*/ 0 h 1322"/>
                <a:gd name="T170" fmla="*/ 1551 w 1551"/>
                <a:gd name="T171" fmla="*/ 1322 h 13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1" h="1322">
                  <a:moveTo>
                    <a:pt x="0" y="1008"/>
                  </a:moveTo>
                  <a:lnTo>
                    <a:pt x="1" y="1009"/>
                  </a:lnTo>
                  <a:lnTo>
                    <a:pt x="5" y="1014"/>
                  </a:lnTo>
                  <a:lnTo>
                    <a:pt x="12" y="1022"/>
                  </a:lnTo>
                  <a:lnTo>
                    <a:pt x="22" y="1031"/>
                  </a:lnTo>
                  <a:lnTo>
                    <a:pt x="34" y="1043"/>
                  </a:lnTo>
                  <a:lnTo>
                    <a:pt x="48" y="1057"/>
                  </a:lnTo>
                  <a:lnTo>
                    <a:pt x="65" y="1073"/>
                  </a:lnTo>
                  <a:lnTo>
                    <a:pt x="85" y="1090"/>
                  </a:lnTo>
                  <a:lnTo>
                    <a:pt x="108" y="1108"/>
                  </a:lnTo>
                  <a:lnTo>
                    <a:pt x="132" y="1126"/>
                  </a:lnTo>
                  <a:lnTo>
                    <a:pt x="159" y="1146"/>
                  </a:lnTo>
                  <a:lnTo>
                    <a:pt x="189" y="1166"/>
                  </a:lnTo>
                  <a:lnTo>
                    <a:pt x="220" y="1186"/>
                  </a:lnTo>
                  <a:lnTo>
                    <a:pt x="253" y="1205"/>
                  </a:lnTo>
                  <a:lnTo>
                    <a:pt x="289" y="1224"/>
                  </a:lnTo>
                  <a:lnTo>
                    <a:pt x="327" y="1242"/>
                  </a:lnTo>
                  <a:lnTo>
                    <a:pt x="367" y="1259"/>
                  </a:lnTo>
                  <a:lnTo>
                    <a:pt x="410" y="1274"/>
                  </a:lnTo>
                  <a:lnTo>
                    <a:pt x="453" y="1288"/>
                  </a:lnTo>
                  <a:lnTo>
                    <a:pt x="500" y="1300"/>
                  </a:lnTo>
                  <a:lnTo>
                    <a:pt x="548" y="1309"/>
                  </a:lnTo>
                  <a:lnTo>
                    <a:pt x="597" y="1316"/>
                  </a:lnTo>
                  <a:lnTo>
                    <a:pt x="649" y="1321"/>
                  </a:lnTo>
                  <a:lnTo>
                    <a:pt x="702" y="1322"/>
                  </a:lnTo>
                  <a:lnTo>
                    <a:pt x="758" y="1320"/>
                  </a:lnTo>
                  <a:lnTo>
                    <a:pt x="814" y="1314"/>
                  </a:lnTo>
                  <a:lnTo>
                    <a:pt x="873" y="1305"/>
                  </a:lnTo>
                  <a:lnTo>
                    <a:pt x="933" y="1291"/>
                  </a:lnTo>
                  <a:lnTo>
                    <a:pt x="995" y="1273"/>
                  </a:lnTo>
                  <a:lnTo>
                    <a:pt x="1058" y="1250"/>
                  </a:lnTo>
                  <a:lnTo>
                    <a:pt x="1123" y="1222"/>
                  </a:lnTo>
                  <a:lnTo>
                    <a:pt x="1188" y="1189"/>
                  </a:lnTo>
                  <a:lnTo>
                    <a:pt x="1193" y="1186"/>
                  </a:lnTo>
                  <a:lnTo>
                    <a:pt x="1208" y="1177"/>
                  </a:lnTo>
                  <a:lnTo>
                    <a:pt x="1230" y="1163"/>
                  </a:lnTo>
                  <a:lnTo>
                    <a:pt x="1257" y="1144"/>
                  </a:lnTo>
                  <a:lnTo>
                    <a:pt x="1290" y="1116"/>
                  </a:lnTo>
                  <a:lnTo>
                    <a:pt x="1325" y="1084"/>
                  </a:lnTo>
                  <a:lnTo>
                    <a:pt x="1363" y="1043"/>
                  </a:lnTo>
                  <a:lnTo>
                    <a:pt x="1401" y="996"/>
                  </a:lnTo>
                  <a:lnTo>
                    <a:pt x="1438" y="942"/>
                  </a:lnTo>
                  <a:lnTo>
                    <a:pt x="1472" y="880"/>
                  </a:lnTo>
                  <a:lnTo>
                    <a:pt x="1502" y="810"/>
                  </a:lnTo>
                  <a:lnTo>
                    <a:pt x="1526" y="731"/>
                  </a:lnTo>
                  <a:lnTo>
                    <a:pt x="1543" y="645"/>
                  </a:lnTo>
                  <a:lnTo>
                    <a:pt x="1551" y="549"/>
                  </a:lnTo>
                  <a:lnTo>
                    <a:pt x="1549" y="446"/>
                  </a:lnTo>
                  <a:lnTo>
                    <a:pt x="1536" y="333"/>
                  </a:lnTo>
                  <a:lnTo>
                    <a:pt x="1536" y="336"/>
                  </a:lnTo>
                  <a:lnTo>
                    <a:pt x="1536" y="348"/>
                  </a:lnTo>
                  <a:lnTo>
                    <a:pt x="1536" y="366"/>
                  </a:lnTo>
                  <a:lnTo>
                    <a:pt x="1536" y="392"/>
                  </a:lnTo>
                  <a:lnTo>
                    <a:pt x="1534" y="422"/>
                  </a:lnTo>
                  <a:lnTo>
                    <a:pt x="1530" y="457"/>
                  </a:lnTo>
                  <a:lnTo>
                    <a:pt x="1526" y="498"/>
                  </a:lnTo>
                  <a:lnTo>
                    <a:pt x="1518" y="541"/>
                  </a:lnTo>
                  <a:lnTo>
                    <a:pt x="1507" y="589"/>
                  </a:lnTo>
                  <a:lnTo>
                    <a:pt x="1493" y="639"/>
                  </a:lnTo>
                  <a:lnTo>
                    <a:pt x="1476" y="692"/>
                  </a:lnTo>
                  <a:lnTo>
                    <a:pt x="1455" y="746"/>
                  </a:lnTo>
                  <a:lnTo>
                    <a:pt x="1430" y="802"/>
                  </a:lnTo>
                  <a:lnTo>
                    <a:pt x="1400" y="857"/>
                  </a:lnTo>
                  <a:lnTo>
                    <a:pt x="1364" y="912"/>
                  </a:lnTo>
                  <a:lnTo>
                    <a:pt x="1323" y="967"/>
                  </a:lnTo>
                  <a:lnTo>
                    <a:pt x="1328" y="961"/>
                  </a:lnTo>
                  <a:lnTo>
                    <a:pt x="1339" y="941"/>
                  </a:lnTo>
                  <a:lnTo>
                    <a:pt x="1355" y="910"/>
                  </a:lnTo>
                  <a:lnTo>
                    <a:pt x="1376" y="867"/>
                  </a:lnTo>
                  <a:lnTo>
                    <a:pt x="1398" y="817"/>
                  </a:lnTo>
                  <a:lnTo>
                    <a:pt x="1420" y="758"/>
                  </a:lnTo>
                  <a:lnTo>
                    <a:pt x="1439" y="691"/>
                  </a:lnTo>
                  <a:lnTo>
                    <a:pt x="1455" y="620"/>
                  </a:lnTo>
                  <a:lnTo>
                    <a:pt x="1465" y="545"/>
                  </a:lnTo>
                  <a:lnTo>
                    <a:pt x="1467" y="467"/>
                  </a:lnTo>
                  <a:lnTo>
                    <a:pt x="1461" y="386"/>
                  </a:lnTo>
                  <a:lnTo>
                    <a:pt x="1443" y="305"/>
                  </a:lnTo>
                  <a:lnTo>
                    <a:pt x="1412" y="225"/>
                  </a:lnTo>
                  <a:lnTo>
                    <a:pt x="1366" y="146"/>
                  </a:lnTo>
                  <a:lnTo>
                    <a:pt x="1302" y="72"/>
                  </a:lnTo>
                  <a:lnTo>
                    <a:pt x="1221" y="0"/>
                  </a:lnTo>
                  <a:lnTo>
                    <a:pt x="1225" y="6"/>
                  </a:lnTo>
                  <a:lnTo>
                    <a:pt x="1236" y="21"/>
                  </a:lnTo>
                  <a:lnTo>
                    <a:pt x="1252" y="46"/>
                  </a:lnTo>
                  <a:lnTo>
                    <a:pt x="1271" y="80"/>
                  </a:lnTo>
                  <a:lnTo>
                    <a:pt x="1292" y="123"/>
                  </a:lnTo>
                  <a:lnTo>
                    <a:pt x="1314" y="175"/>
                  </a:lnTo>
                  <a:lnTo>
                    <a:pt x="1332" y="235"/>
                  </a:lnTo>
                  <a:lnTo>
                    <a:pt x="1348" y="302"/>
                  </a:lnTo>
                  <a:lnTo>
                    <a:pt x="1358" y="377"/>
                  </a:lnTo>
                  <a:lnTo>
                    <a:pt x="1360" y="458"/>
                  </a:lnTo>
                  <a:lnTo>
                    <a:pt x="1354" y="547"/>
                  </a:lnTo>
                  <a:lnTo>
                    <a:pt x="1337" y="642"/>
                  </a:lnTo>
                  <a:lnTo>
                    <a:pt x="1308" y="742"/>
                  </a:lnTo>
                  <a:lnTo>
                    <a:pt x="1264" y="847"/>
                  </a:lnTo>
                  <a:lnTo>
                    <a:pt x="1203" y="957"/>
                  </a:lnTo>
                  <a:lnTo>
                    <a:pt x="1126" y="1071"/>
                  </a:lnTo>
                  <a:lnTo>
                    <a:pt x="1131" y="1064"/>
                  </a:lnTo>
                  <a:lnTo>
                    <a:pt x="1141" y="1046"/>
                  </a:lnTo>
                  <a:lnTo>
                    <a:pt x="1157" y="1016"/>
                  </a:lnTo>
                  <a:lnTo>
                    <a:pt x="1177" y="977"/>
                  </a:lnTo>
                  <a:lnTo>
                    <a:pt x="1199" y="927"/>
                  </a:lnTo>
                  <a:lnTo>
                    <a:pt x="1221" y="870"/>
                  </a:lnTo>
                  <a:lnTo>
                    <a:pt x="1240" y="805"/>
                  </a:lnTo>
                  <a:lnTo>
                    <a:pt x="1257" y="734"/>
                  </a:lnTo>
                  <a:lnTo>
                    <a:pt x="1269" y="657"/>
                  </a:lnTo>
                  <a:lnTo>
                    <a:pt x="1274" y="576"/>
                  </a:lnTo>
                  <a:lnTo>
                    <a:pt x="1269" y="492"/>
                  </a:lnTo>
                  <a:lnTo>
                    <a:pt x="1255" y="406"/>
                  </a:lnTo>
                  <a:lnTo>
                    <a:pt x="1230" y="318"/>
                  </a:lnTo>
                  <a:lnTo>
                    <a:pt x="1189" y="229"/>
                  </a:lnTo>
                  <a:lnTo>
                    <a:pt x="1135" y="142"/>
                  </a:lnTo>
                  <a:lnTo>
                    <a:pt x="1063" y="55"/>
                  </a:lnTo>
                  <a:lnTo>
                    <a:pt x="1066" y="62"/>
                  </a:lnTo>
                  <a:lnTo>
                    <a:pt x="1075" y="82"/>
                  </a:lnTo>
                  <a:lnTo>
                    <a:pt x="1089" y="113"/>
                  </a:lnTo>
                  <a:lnTo>
                    <a:pt x="1105" y="156"/>
                  </a:lnTo>
                  <a:lnTo>
                    <a:pt x="1124" y="206"/>
                  </a:lnTo>
                  <a:lnTo>
                    <a:pt x="1140" y="267"/>
                  </a:lnTo>
                  <a:lnTo>
                    <a:pt x="1155" y="335"/>
                  </a:lnTo>
                  <a:lnTo>
                    <a:pt x="1165" y="410"/>
                  </a:lnTo>
                  <a:lnTo>
                    <a:pt x="1170" y="491"/>
                  </a:lnTo>
                  <a:lnTo>
                    <a:pt x="1169" y="576"/>
                  </a:lnTo>
                  <a:lnTo>
                    <a:pt x="1157" y="665"/>
                  </a:lnTo>
                  <a:lnTo>
                    <a:pt x="1135" y="756"/>
                  </a:lnTo>
                  <a:lnTo>
                    <a:pt x="1102" y="848"/>
                  </a:lnTo>
                  <a:lnTo>
                    <a:pt x="1055" y="941"/>
                  </a:lnTo>
                  <a:lnTo>
                    <a:pt x="991" y="1034"/>
                  </a:lnTo>
                  <a:lnTo>
                    <a:pt x="912" y="1125"/>
                  </a:lnTo>
                  <a:lnTo>
                    <a:pt x="915" y="1121"/>
                  </a:lnTo>
                  <a:lnTo>
                    <a:pt x="926" y="1108"/>
                  </a:lnTo>
                  <a:lnTo>
                    <a:pt x="940" y="1086"/>
                  </a:lnTo>
                  <a:lnTo>
                    <a:pt x="958" y="1057"/>
                  </a:lnTo>
                  <a:lnTo>
                    <a:pt x="979" y="1022"/>
                  </a:lnTo>
                  <a:lnTo>
                    <a:pt x="1001" y="978"/>
                  </a:lnTo>
                  <a:lnTo>
                    <a:pt x="1021" y="928"/>
                  </a:lnTo>
                  <a:lnTo>
                    <a:pt x="1041" y="872"/>
                  </a:lnTo>
                  <a:lnTo>
                    <a:pt x="1057" y="811"/>
                  </a:lnTo>
                  <a:lnTo>
                    <a:pt x="1070" y="744"/>
                  </a:lnTo>
                  <a:lnTo>
                    <a:pt x="1075" y="674"/>
                  </a:lnTo>
                  <a:lnTo>
                    <a:pt x="1075" y="598"/>
                  </a:lnTo>
                  <a:lnTo>
                    <a:pt x="1066" y="518"/>
                  </a:lnTo>
                  <a:lnTo>
                    <a:pt x="1048" y="435"/>
                  </a:lnTo>
                  <a:lnTo>
                    <a:pt x="1018" y="349"/>
                  </a:lnTo>
                  <a:lnTo>
                    <a:pt x="975" y="260"/>
                  </a:lnTo>
                  <a:lnTo>
                    <a:pt x="976" y="267"/>
                  </a:lnTo>
                  <a:lnTo>
                    <a:pt x="980" y="288"/>
                  </a:lnTo>
                  <a:lnTo>
                    <a:pt x="983" y="319"/>
                  </a:lnTo>
                  <a:lnTo>
                    <a:pt x="987" y="362"/>
                  </a:lnTo>
                  <a:lnTo>
                    <a:pt x="990" y="412"/>
                  </a:lnTo>
                  <a:lnTo>
                    <a:pt x="992" y="471"/>
                  </a:lnTo>
                  <a:lnTo>
                    <a:pt x="991" y="536"/>
                  </a:lnTo>
                  <a:lnTo>
                    <a:pt x="988" y="605"/>
                  </a:lnTo>
                  <a:lnTo>
                    <a:pt x="981" y="677"/>
                  </a:lnTo>
                  <a:lnTo>
                    <a:pt x="968" y="752"/>
                  </a:lnTo>
                  <a:lnTo>
                    <a:pt x="950" y="827"/>
                  </a:lnTo>
                  <a:lnTo>
                    <a:pt x="926" y="901"/>
                  </a:lnTo>
                  <a:lnTo>
                    <a:pt x="893" y="972"/>
                  </a:lnTo>
                  <a:lnTo>
                    <a:pt x="854" y="1039"/>
                  </a:lnTo>
                  <a:lnTo>
                    <a:pt x="806" y="1102"/>
                  </a:lnTo>
                  <a:lnTo>
                    <a:pt x="747" y="1157"/>
                  </a:lnTo>
                  <a:lnTo>
                    <a:pt x="749" y="1155"/>
                  </a:lnTo>
                  <a:lnTo>
                    <a:pt x="758" y="1146"/>
                  </a:lnTo>
                  <a:lnTo>
                    <a:pt x="769" y="1133"/>
                  </a:lnTo>
                  <a:lnTo>
                    <a:pt x="784" y="1114"/>
                  </a:lnTo>
                  <a:lnTo>
                    <a:pt x="800" y="1091"/>
                  </a:lnTo>
                  <a:lnTo>
                    <a:pt x="819" y="1061"/>
                  </a:lnTo>
                  <a:lnTo>
                    <a:pt x="836" y="1027"/>
                  </a:lnTo>
                  <a:lnTo>
                    <a:pt x="853" y="988"/>
                  </a:lnTo>
                  <a:lnTo>
                    <a:pt x="867" y="946"/>
                  </a:lnTo>
                  <a:lnTo>
                    <a:pt x="880" y="897"/>
                  </a:lnTo>
                  <a:lnTo>
                    <a:pt x="887" y="844"/>
                  </a:lnTo>
                  <a:lnTo>
                    <a:pt x="890" y="788"/>
                  </a:lnTo>
                  <a:lnTo>
                    <a:pt x="888" y="727"/>
                  </a:lnTo>
                  <a:lnTo>
                    <a:pt x="877" y="661"/>
                  </a:lnTo>
                  <a:lnTo>
                    <a:pt x="860" y="592"/>
                  </a:lnTo>
                  <a:lnTo>
                    <a:pt x="834" y="518"/>
                  </a:lnTo>
                  <a:lnTo>
                    <a:pt x="835" y="524"/>
                  </a:lnTo>
                  <a:lnTo>
                    <a:pt x="837" y="539"/>
                  </a:lnTo>
                  <a:lnTo>
                    <a:pt x="840" y="563"/>
                  </a:lnTo>
                  <a:lnTo>
                    <a:pt x="843" y="596"/>
                  </a:lnTo>
                  <a:lnTo>
                    <a:pt x="845" y="635"/>
                  </a:lnTo>
                  <a:lnTo>
                    <a:pt x="845" y="678"/>
                  </a:lnTo>
                  <a:lnTo>
                    <a:pt x="843" y="726"/>
                  </a:lnTo>
                  <a:lnTo>
                    <a:pt x="838" y="776"/>
                  </a:lnTo>
                  <a:lnTo>
                    <a:pt x="829" y="829"/>
                  </a:lnTo>
                  <a:lnTo>
                    <a:pt x="814" y="882"/>
                  </a:lnTo>
                  <a:lnTo>
                    <a:pt x="794" y="934"/>
                  </a:lnTo>
                  <a:lnTo>
                    <a:pt x="768" y="984"/>
                  </a:lnTo>
                  <a:lnTo>
                    <a:pt x="736" y="1031"/>
                  </a:lnTo>
                  <a:lnTo>
                    <a:pt x="694" y="1073"/>
                  </a:lnTo>
                  <a:lnTo>
                    <a:pt x="645" y="1110"/>
                  </a:lnTo>
                  <a:lnTo>
                    <a:pt x="585" y="1140"/>
                  </a:lnTo>
                  <a:lnTo>
                    <a:pt x="593" y="1134"/>
                  </a:lnTo>
                  <a:lnTo>
                    <a:pt x="612" y="1117"/>
                  </a:lnTo>
                  <a:lnTo>
                    <a:pt x="639" y="1087"/>
                  </a:lnTo>
                  <a:lnTo>
                    <a:pt x="669" y="1043"/>
                  </a:lnTo>
                  <a:lnTo>
                    <a:pt x="696" y="987"/>
                  </a:lnTo>
                  <a:lnTo>
                    <a:pt x="717" y="914"/>
                  </a:lnTo>
                  <a:lnTo>
                    <a:pt x="728" y="827"/>
                  </a:lnTo>
                  <a:lnTo>
                    <a:pt x="722" y="722"/>
                  </a:lnTo>
                  <a:lnTo>
                    <a:pt x="722" y="726"/>
                  </a:lnTo>
                  <a:lnTo>
                    <a:pt x="721" y="736"/>
                  </a:lnTo>
                  <a:lnTo>
                    <a:pt x="718" y="752"/>
                  </a:lnTo>
                  <a:lnTo>
                    <a:pt x="715" y="773"/>
                  </a:lnTo>
                  <a:lnTo>
                    <a:pt x="709" y="798"/>
                  </a:lnTo>
                  <a:lnTo>
                    <a:pt x="701" y="827"/>
                  </a:lnTo>
                  <a:lnTo>
                    <a:pt x="692" y="858"/>
                  </a:lnTo>
                  <a:lnTo>
                    <a:pt x="679" y="890"/>
                  </a:lnTo>
                  <a:lnTo>
                    <a:pt x="663" y="924"/>
                  </a:lnTo>
                  <a:lnTo>
                    <a:pt x="644" y="958"/>
                  </a:lnTo>
                  <a:lnTo>
                    <a:pt x="620" y="992"/>
                  </a:lnTo>
                  <a:lnTo>
                    <a:pt x="593" y="1023"/>
                  </a:lnTo>
                  <a:lnTo>
                    <a:pt x="561" y="1053"/>
                  </a:lnTo>
                  <a:lnTo>
                    <a:pt x="524" y="1078"/>
                  </a:lnTo>
                  <a:lnTo>
                    <a:pt x="482" y="1101"/>
                  </a:lnTo>
                  <a:lnTo>
                    <a:pt x="435" y="1118"/>
                  </a:lnTo>
                  <a:lnTo>
                    <a:pt x="437" y="1116"/>
                  </a:lnTo>
                  <a:lnTo>
                    <a:pt x="443" y="1111"/>
                  </a:lnTo>
                  <a:lnTo>
                    <a:pt x="452" y="1103"/>
                  </a:lnTo>
                  <a:lnTo>
                    <a:pt x="464" y="1092"/>
                  </a:lnTo>
                  <a:lnTo>
                    <a:pt x="478" y="1078"/>
                  </a:lnTo>
                  <a:lnTo>
                    <a:pt x="491" y="1062"/>
                  </a:lnTo>
                  <a:lnTo>
                    <a:pt x="508" y="1042"/>
                  </a:lnTo>
                  <a:lnTo>
                    <a:pt x="523" y="1022"/>
                  </a:lnTo>
                  <a:lnTo>
                    <a:pt x="538" y="997"/>
                  </a:lnTo>
                  <a:lnTo>
                    <a:pt x="550" y="973"/>
                  </a:lnTo>
                  <a:lnTo>
                    <a:pt x="562" y="946"/>
                  </a:lnTo>
                  <a:lnTo>
                    <a:pt x="571" y="918"/>
                  </a:lnTo>
                  <a:lnTo>
                    <a:pt x="577" y="888"/>
                  </a:lnTo>
                  <a:lnTo>
                    <a:pt x="578" y="857"/>
                  </a:lnTo>
                  <a:lnTo>
                    <a:pt x="576" y="826"/>
                  </a:lnTo>
                  <a:lnTo>
                    <a:pt x="567" y="794"/>
                  </a:lnTo>
                  <a:lnTo>
                    <a:pt x="566" y="797"/>
                  </a:lnTo>
                  <a:lnTo>
                    <a:pt x="562" y="805"/>
                  </a:lnTo>
                  <a:lnTo>
                    <a:pt x="556" y="818"/>
                  </a:lnTo>
                  <a:lnTo>
                    <a:pt x="546" y="834"/>
                  </a:lnTo>
                  <a:lnTo>
                    <a:pt x="533" y="853"/>
                  </a:lnTo>
                  <a:lnTo>
                    <a:pt x="518" y="874"/>
                  </a:lnTo>
                  <a:lnTo>
                    <a:pt x="500" y="897"/>
                  </a:lnTo>
                  <a:lnTo>
                    <a:pt x="478" y="920"/>
                  </a:lnTo>
                  <a:lnTo>
                    <a:pt x="452" y="943"/>
                  </a:lnTo>
                  <a:lnTo>
                    <a:pt x="424" y="964"/>
                  </a:lnTo>
                  <a:lnTo>
                    <a:pt x="391" y="984"/>
                  </a:lnTo>
                  <a:lnTo>
                    <a:pt x="356" y="1001"/>
                  </a:lnTo>
                  <a:lnTo>
                    <a:pt x="316" y="1014"/>
                  </a:lnTo>
                  <a:lnTo>
                    <a:pt x="273" y="1022"/>
                  </a:lnTo>
                  <a:lnTo>
                    <a:pt x="225" y="1025"/>
                  </a:lnTo>
                  <a:lnTo>
                    <a:pt x="175" y="1023"/>
                  </a:lnTo>
                  <a:lnTo>
                    <a:pt x="177" y="1025"/>
                  </a:lnTo>
                  <a:lnTo>
                    <a:pt x="183" y="1032"/>
                  </a:lnTo>
                  <a:lnTo>
                    <a:pt x="193" y="1041"/>
                  </a:lnTo>
                  <a:lnTo>
                    <a:pt x="208" y="1055"/>
                  </a:lnTo>
                  <a:lnTo>
                    <a:pt x="227" y="1070"/>
                  </a:lnTo>
                  <a:lnTo>
                    <a:pt x="251" y="1086"/>
                  </a:lnTo>
                  <a:lnTo>
                    <a:pt x="278" y="1104"/>
                  </a:lnTo>
                  <a:lnTo>
                    <a:pt x="311" y="1122"/>
                  </a:lnTo>
                  <a:lnTo>
                    <a:pt x="348" y="1139"/>
                  </a:lnTo>
                  <a:lnTo>
                    <a:pt x="389" y="1155"/>
                  </a:lnTo>
                  <a:lnTo>
                    <a:pt x="435" y="1170"/>
                  </a:lnTo>
                  <a:lnTo>
                    <a:pt x="486" y="1183"/>
                  </a:lnTo>
                  <a:lnTo>
                    <a:pt x="541" y="1192"/>
                  </a:lnTo>
                  <a:lnTo>
                    <a:pt x="601" y="1197"/>
                  </a:lnTo>
                  <a:lnTo>
                    <a:pt x="665" y="1198"/>
                  </a:lnTo>
                  <a:lnTo>
                    <a:pt x="736" y="1194"/>
                  </a:lnTo>
                  <a:lnTo>
                    <a:pt x="732" y="1195"/>
                  </a:lnTo>
                  <a:lnTo>
                    <a:pt x="722" y="1198"/>
                  </a:lnTo>
                  <a:lnTo>
                    <a:pt x="706" y="1202"/>
                  </a:lnTo>
                  <a:lnTo>
                    <a:pt x="684" y="1206"/>
                  </a:lnTo>
                  <a:lnTo>
                    <a:pt x="655" y="1209"/>
                  </a:lnTo>
                  <a:lnTo>
                    <a:pt x="620" y="1212"/>
                  </a:lnTo>
                  <a:lnTo>
                    <a:pt x="580" y="1213"/>
                  </a:lnTo>
                  <a:lnTo>
                    <a:pt x="535" y="1209"/>
                  </a:lnTo>
                  <a:lnTo>
                    <a:pt x="485" y="1205"/>
                  </a:lnTo>
                  <a:lnTo>
                    <a:pt x="428" y="1194"/>
                  </a:lnTo>
                  <a:lnTo>
                    <a:pt x="368" y="1179"/>
                  </a:lnTo>
                  <a:lnTo>
                    <a:pt x="303" y="1160"/>
                  </a:lnTo>
                  <a:lnTo>
                    <a:pt x="233" y="1133"/>
                  </a:lnTo>
                  <a:lnTo>
                    <a:pt x="160" y="1099"/>
                  </a:lnTo>
                  <a:lnTo>
                    <a:pt x="81" y="1057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6" name="Freeform 62"/>
            <p:cNvSpPr>
              <a:spLocks/>
            </p:cNvSpPr>
            <p:nvPr/>
          </p:nvSpPr>
          <p:spPr bwMode="auto">
            <a:xfrm>
              <a:off x="3362" y="3450"/>
              <a:ext cx="78" cy="115"/>
            </a:xfrm>
            <a:custGeom>
              <a:avLst/>
              <a:gdLst>
                <a:gd name="T0" fmla="*/ 0 w 155"/>
                <a:gd name="T1" fmla="*/ 0 h 230"/>
                <a:gd name="T2" fmla="*/ 2 w 155"/>
                <a:gd name="T3" fmla="*/ 1 h 230"/>
                <a:gd name="T4" fmla="*/ 6 w 155"/>
                <a:gd name="T5" fmla="*/ 2 h 230"/>
                <a:gd name="T6" fmla="*/ 12 w 155"/>
                <a:gd name="T7" fmla="*/ 4 h 230"/>
                <a:gd name="T8" fmla="*/ 21 w 155"/>
                <a:gd name="T9" fmla="*/ 7 h 230"/>
                <a:gd name="T10" fmla="*/ 30 w 155"/>
                <a:gd name="T11" fmla="*/ 10 h 230"/>
                <a:gd name="T12" fmla="*/ 40 w 155"/>
                <a:gd name="T13" fmla="*/ 14 h 230"/>
                <a:gd name="T14" fmla="*/ 49 w 155"/>
                <a:gd name="T15" fmla="*/ 20 h 230"/>
                <a:gd name="T16" fmla="*/ 58 w 155"/>
                <a:gd name="T17" fmla="*/ 27 h 230"/>
                <a:gd name="T18" fmla="*/ 66 w 155"/>
                <a:gd name="T19" fmla="*/ 34 h 230"/>
                <a:gd name="T20" fmla="*/ 73 w 155"/>
                <a:gd name="T21" fmla="*/ 42 h 230"/>
                <a:gd name="T22" fmla="*/ 77 w 155"/>
                <a:gd name="T23" fmla="*/ 52 h 230"/>
                <a:gd name="T24" fmla="*/ 78 w 155"/>
                <a:gd name="T25" fmla="*/ 62 h 230"/>
                <a:gd name="T26" fmla="*/ 76 w 155"/>
                <a:gd name="T27" fmla="*/ 74 h 230"/>
                <a:gd name="T28" fmla="*/ 70 w 155"/>
                <a:gd name="T29" fmla="*/ 87 h 230"/>
                <a:gd name="T30" fmla="*/ 59 w 155"/>
                <a:gd name="T31" fmla="*/ 100 h 230"/>
                <a:gd name="T32" fmla="*/ 43 w 155"/>
                <a:gd name="T33" fmla="*/ 115 h 230"/>
                <a:gd name="T34" fmla="*/ 45 w 155"/>
                <a:gd name="T35" fmla="*/ 113 h 230"/>
                <a:gd name="T36" fmla="*/ 47 w 155"/>
                <a:gd name="T37" fmla="*/ 104 h 230"/>
                <a:gd name="T38" fmla="*/ 49 w 155"/>
                <a:gd name="T39" fmla="*/ 91 h 230"/>
                <a:gd name="T40" fmla="*/ 49 w 155"/>
                <a:gd name="T41" fmla="*/ 76 h 230"/>
                <a:gd name="T42" fmla="*/ 45 w 155"/>
                <a:gd name="T43" fmla="*/ 57 h 230"/>
                <a:gd name="T44" fmla="*/ 37 w 155"/>
                <a:gd name="T45" fmla="*/ 38 h 230"/>
                <a:gd name="T46" fmla="*/ 23 w 155"/>
                <a:gd name="T47" fmla="*/ 19 h 230"/>
                <a:gd name="T48" fmla="*/ 0 w 155"/>
                <a:gd name="T49" fmla="*/ 0 h 2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230"/>
                <a:gd name="T77" fmla="*/ 155 w 155"/>
                <a:gd name="T78" fmla="*/ 230 h 2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230">
                  <a:moveTo>
                    <a:pt x="0" y="0"/>
                  </a:moveTo>
                  <a:lnTo>
                    <a:pt x="3" y="1"/>
                  </a:lnTo>
                  <a:lnTo>
                    <a:pt x="11" y="4"/>
                  </a:lnTo>
                  <a:lnTo>
                    <a:pt x="24" y="7"/>
                  </a:lnTo>
                  <a:lnTo>
                    <a:pt x="41" y="13"/>
                  </a:lnTo>
                  <a:lnTo>
                    <a:pt x="60" y="20"/>
                  </a:lnTo>
                  <a:lnTo>
                    <a:pt x="79" y="29"/>
                  </a:lnTo>
                  <a:lnTo>
                    <a:pt x="98" y="40"/>
                  </a:lnTo>
                  <a:lnTo>
                    <a:pt x="116" y="53"/>
                  </a:lnTo>
                  <a:lnTo>
                    <a:pt x="132" y="67"/>
                  </a:lnTo>
                  <a:lnTo>
                    <a:pt x="145" y="84"/>
                  </a:lnTo>
                  <a:lnTo>
                    <a:pt x="153" y="103"/>
                  </a:lnTo>
                  <a:lnTo>
                    <a:pt x="155" y="124"/>
                  </a:lnTo>
                  <a:lnTo>
                    <a:pt x="151" y="147"/>
                  </a:lnTo>
                  <a:lnTo>
                    <a:pt x="139" y="173"/>
                  </a:lnTo>
                  <a:lnTo>
                    <a:pt x="117" y="200"/>
                  </a:lnTo>
                  <a:lnTo>
                    <a:pt x="86" y="230"/>
                  </a:lnTo>
                  <a:lnTo>
                    <a:pt x="89" y="225"/>
                  </a:lnTo>
                  <a:lnTo>
                    <a:pt x="93" y="207"/>
                  </a:lnTo>
                  <a:lnTo>
                    <a:pt x="97" y="182"/>
                  </a:lnTo>
                  <a:lnTo>
                    <a:pt x="97" y="151"/>
                  </a:lnTo>
                  <a:lnTo>
                    <a:pt x="90" y="114"/>
                  </a:lnTo>
                  <a:lnTo>
                    <a:pt x="74" y="76"/>
                  </a:lnTo>
                  <a:lnTo>
                    <a:pt x="45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7" name="Freeform 63"/>
            <p:cNvSpPr>
              <a:spLocks/>
            </p:cNvSpPr>
            <p:nvPr/>
          </p:nvSpPr>
          <p:spPr bwMode="auto">
            <a:xfrm>
              <a:off x="2706" y="3642"/>
              <a:ext cx="93" cy="220"/>
            </a:xfrm>
            <a:custGeom>
              <a:avLst/>
              <a:gdLst>
                <a:gd name="T0" fmla="*/ 3 w 187"/>
                <a:gd name="T1" fmla="*/ 220 h 441"/>
                <a:gd name="T2" fmla="*/ 5 w 187"/>
                <a:gd name="T3" fmla="*/ 220 h 441"/>
                <a:gd name="T4" fmla="*/ 11 w 187"/>
                <a:gd name="T5" fmla="*/ 218 h 441"/>
                <a:gd name="T6" fmla="*/ 20 w 187"/>
                <a:gd name="T7" fmla="*/ 214 h 441"/>
                <a:gd name="T8" fmla="*/ 31 w 187"/>
                <a:gd name="T9" fmla="*/ 209 h 441"/>
                <a:gd name="T10" fmla="*/ 44 w 187"/>
                <a:gd name="T11" fmla="*/ 203 h 441"/>
                <a:gd name="T12" fmla="*/ 57 w 187"/>
                <a:gd name="T13" fmla="*/ 195 h 441"/>
                <a:gd name="T14" fmla="*/ 69 w 187"/>
                <a:gd name="T15" fmla="*/ 185 h 441"/>
                <a:gd name="T16" fmla="*/ 79 w 187"/>
                <a:gd name="T17" fmla="*/ 173 h 441"/>
                <a:gd name="T18" fmla="*/ 87 w 187"/>
                <a:gd name="T19" fmla="*/ 159 h 441"/>
                <a:gd name="T20" fmla="*/ 92 w 187"/>
                <a:gd name="T21" fmla="*/ 144 h 441"/>
                <a:gd name="T22" fmla="*/ 93 w 187"/>
                <a:gd name="T23" fmla="*/ 126 h 441"/>
                <a:gd name="T24" fmla="*/ 88 w 187"/>
                <a:gd name="T25" fmla="*/ 105 h 441"/>
                <a:gd name="T26" fmla="*/ 77 w 187"/>
                <a:gd name="T27" fmla="*/ 83 h 441"/>
                <a:gd name="T28" fmla="*/ 60 w 187"/>
                <a:gd name="T29" fmla="*/ 58 h 441"/>
                <a:gd name="T30" fmla="*/ 34 w 187"/>
                <a:gd name="T31" fmla="*/ 30 h 441"/>
                <a:gd name="T32" fmla="*/ 0 w 187"/>
                <a:gd name="T33" fmla="*/ 0 h 441"/>
                <a:gd name="T34" fmla="*/ 1 w 187"/>
                <a:gd name="T35" fmla="*/ 1 h 441"/>
                <a:gd name="T36" fmla="*/ 5 w 187"/>
                <a:gd name="T37" fmla="*/ 6 h 441"/>
                <a:gd name="T38" fmla="*/ 11 w 187"/>
                <a:gd name="T39" fmla="*/ 13 h 441"/>
                <a:gd name="T40" fmla="*/ 18 w 187"/>
                <a:gd name="T41" fmla="*/ 23 h 441"/>
                <a:gd name="T42" fmla="*/ 26 w 187"/>
                <a:gd name="T43" fmla="*/ 35 h 441"/>
                <a:gd name="T44" fmla="*/ 34 w 187"/>
                <a:gd name="T45" fmla="*/ 49 h 441"/>
                <a:gd name="T46" fmla="*/ 42 w 187"/>
                <a:gd name="T47" fmla="*/ 65 h 441"/>
                <a:gd name="T48" fmla="*/ 49 w 187"/>
                <a:gd name="T49" fmla="*/ 81 h 441"/>
                <a:gd name="T50" fmla="*/ 54 w 187"/>
                <a:gd name="T51" fmla="*/ 99 h 441"/>
                <a:gd name="T52" fmla="*/ 57 w 187"/>
                <a:gd name="T53" fmla="*/ 116 h 441"/>
                <a:gd name="T54" fmla="*/ 58 w 187"/>
                <a:gd name="T55" fmla="*/ 135 h 441"/>
                <a:gd name="T56" fmla="*/ 56 w 187"/>
                <a:gd name="T57" fmla="*/ 153 h 441"/>
                <a:gd name="T58" fmla="*/ 49 w 187"/>
                <a:gd name="T59" fmla="*/ 171 h 441"/>
                <a:gd name="T60" fmla="*/ 39 w 187"/>
                <a:gd name="T61" fmla="*/ 188 h 441"/>
                <a:gd name="T62" fmla="*/ 23 w 187"/>
                <a:gd name="T63" fmla="*/ 205 h 441"/>
                <a:gd name="T64" fmla="*/ 3 w 187"/>
                <a:gd name="T65" fmla="*/ 22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7"/>
                <a:gd name="T100" fmla="*/ 0 h 441"/>
                <a:gd name="T101" fmla="*/ 187 w 187"/>
                <a:gd name="T102" fmla="*/ 441 h 4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7" h="441">
                  <a:moveTo>
                    <a:pt x="6" y="441"/>
                  </a:moveTo>
                  <a:lnTo>
                    <a:pt x="10" y="440"/>
                  </a:lnTo>
                  <a:lnTo>
                    <a:pt x="23" y="436"/>
                  </a:lnTo>
                  <a:lnTo>
                    <a:pt x="41" y="429"/>
                  </a:lnTo>
                  <a:lnTo>
                    <a:pt x="63" y="419"/>
                  </a:lnTo>
                  <a:lnTo>
                    <a:pt x="89" y="406"/>
                  </a:lnTo>
                  <a:lnTo>
                    <a:pt x="114" y="390"/>
                  </a:lnTo>
                  <a:lnTo>
                    <a:pt x="138" y="370"/>
                  </a:lnTo>
                  <a:lnTo>
                    <a:pt x="159" y="346"/>
                  </a:lnTo>
                  <a:lnTo>
                    <a:pt x="175" y="319"/>
                  </a:lnTo>
                  <a:lnTo>
                    <a:pt x="185" y="288"/>
                  </a:lnTo>
                  <a:lnTo>
                    <a:pt x="187" y="252"/>
                  </a:lnTo>
                  <a:lnTo>
                    <a:pt x="177" y="210"/>
                  </a:lnTo>
                  <a:lnTo>
                    <a:pt x="155" y="166"/>
                  </a:lnTo>
                  <a:lnTo>
                    <a:pt x="120" y="116"/>
                  </a:lnTo>
                  <a:lnTo>
                    <a:pt x="69" y="61"/>
                  </a:lnTo>
                  <a:lnTo>
                    <a:pt x="0" y="0"/>
                  </a:lnTo>
                  <a:lnTo>
                    <a:pt x="2" y="3"/>
                  </a:lnTo>
                  <a:lnTo>
                    <a:pt x="10" y="12"/>
                  </a:lnTo>
                  <a:lnTo>
                    <a:pt x="22" y="27"/>
                  </a:lnTo>
                  <a:lnTo>
                    <a:pt x="37" y="47"/>
                  </a:lnTo>
                  <a:lnTo>
                    <a:pt x="52" y="71"/>
                  </a:lnTo>
                  <a:lnTo>
                    <a:pt x="68" y="99"/>
                  </a:lnTo>
                  <a:lnTo>
                    <a:pt x="84" y="130"/>
                  </a:lnTo>
                  <a:lnTo>
                    <a:pt x="98" y="163"/>
                  </a:lnTo>
                  <a:lnTo>
                    <a:pt x="108" y="198"/>
                  </a:lnTo>
                  <a:lnTo>
                    <a:pt x="115" y="233"/>
                  </a:lnTo>
                  <a:lnTo>
                    <a:pt x="116" y="270"/>
                  </a:lnTo>
                  <a:lnTo>
                    <a:pt x="112" y="307"/>
                  </a:lnTo>
                  <a:lnTo>
                    <a:pt x="99" y="343"/>
                  </a:lnTo>
                  <a:lnTo>
                    <a:pt x="78" y="377"/>
                  </a:lnTo>
                  <a:lnTo>
                    <a:pt x="47" y="411"/>
                  </a:lnTo>
                  <a:lnTo>
                    <a:pt x="6" y="4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79" name="Group 64"/>
          <p:cNvGrpSpPr>
            <a:grpSpLocks noChangeAspect="1"/>
          </p:cNvGrpSpPr>
          <p:nvPr/>
        </p:nvGrpSpPr>
        <p:grpSpPr bwMode="auto">
          <a:xfrm>
            <a:off x="5334000" y="3124200"/>
            <a:ext cx="1362075" cy="1368425"/>
            <a:chOff x="1461" y="1008"/>
            <a:chExt cx="2838" cy="2851"/>
          </a:xfrm>
        </p:grpSpPr>
        <p:sp>
          <p:nvSpPr>
            <p:cNvPr id="54315" name="AutoShape 65"/>
            <p:cNvSpPr>
              <a:spLocks noChangeAspect="1" noChangeArrowheads="1" noTextEdit="1"/>
            </p:cNvSpPr>
            <p:nvPr/>
          </p:nvSpPr>
          <p:spPr bwMode="auto">
            <a:xfrm>
              <a:off x="1461" y="1008"/>
              <a:ext cx="2838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6" name="Freeform 66"/>
            <p:cNvSpPr>
              <a:spLocks/>
            </p:cNvSpPr>
            <p:nvPr/>
          </p:nvSpPr>
          <p:spPr bwMode="auto">
            <a:xfrm>
              <a:off x="1820" y="1324"/>
              <a:ext cx="2253" cy="1129"/>
            </a:xfrm>
            <a:custGeom>
              <a:avLst/>
              <a:gdLst>
                <a:gd name="T0" fmla="*/ 46 w 4505"/>
                <a:gd name="T1" fmla="*/ 1129 h 2257"/>
                <a:gd name="T2" fmla="*/ 598 w 4505"/>
                <a:gd name="T3" fmla="*/ 958 h 2257"/>
                <a:gd name="T4" fmla="*/ 906 w 4505"/>
                <a:gd name="T5" fmla="*/ 444 h 2257"/>
                <a:gd name="T6" fmla="*/ 2253 w 4505"/>
                <a:gd name="T7" fmla="*/ 450 h 2257"/>
                <a:gd name="T8" fmla="*/ 2205 w 4505"/>
                <a:gd name="T9" fmla="*/ 419 h 2257"/>
                <a:gd name="T10" fmla="*/ 2076 w 4505"/>
                <a:gd name="T11" fmla="*/ 343 h 2257"/>
                <a:gd name="T12" fmla="*/ 1879 w 4505"/>
                <a:gd name="T13" fmla="*/ 242 h 2257"/>
                <a:gd name="T14" fmla="*/ 1631 w 4505"/>
                <a:gd name="T15" fmla="*/ 139 h 2257"/>
                <a:gd name="T16" fmla="*/ 1347 w 4505"/>
                <a:gd name="T17" fmla="*/ 50 h 2257"/>
                <a:gd name="T18" fmla="*/ 1044 w 4505"/>
                <a:gd name="T19" fmla="*/ 0 h 2257"/>
                <a:gd name="T20" fmla="*/ 737 w 4505"/>
                <a:gd name="T21" fmla="*/ 8 h 2257"/>
                <a:gd name="T22" fmla="*/ 444 w 4505"/>
                <a:gd name="T23" fmla="*/ 98 h 2257"/>
                <a:gd name="T24" fmla="*/ 241 w 4505"/>
                <a:gd name="T25" fmla="*/ 237 h 2257"/>
                <a:gd name="T26" fmla="*/ 109 w 4505"/>
                <a:gd name="T27" fmla="*/ 398 h 2257"/>
                <a:gd name="T28" fmla="*/ 33 w 4505"/>
                <a:gd name="T29" fmla="*/ 568 h 2257"/>
                <a:gd name="T30" fmla="*/ 2 w 4505"/>
                <a:gd name="T31" fmla="*/ 735 h 2257"/>
                <a:gd name="T32" fmla="*/ 0 w 4505"/>
                <a:gd name="T33" fmla="*/ 886 h 2257"/>
                <a:gd name="T34" fmla="*/ 17 w 4505"/>
                <a:gd name="T35" fmla="*/ 1010 h 2257"/>
                <a:gd name="T36" fmla="*/ 36 w 4505"/>
                <a:gd name="T37" fmla="*/ 1094 h 2257"/>
                <a:gd name="T38" fmla="*/ 46 w 4505"/>
                <a:gd name="T39" fmla="*/ 1129 h 22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05"/>
                <a:gd name="T61" fmla="*/ 0 h 2257"/>
                <a:gd name="T62" fmla="*/ 4505 w 4505"/>
                <a:gd name="T63" fmla="*/ 2257 h 22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05" h="2257">
                  <a:moveTo>
                    <a:pt x="92" y="2257"/>
                  </a:moveTo>
                  <a:lnTo>
                    <a:pt x="1195" y="1915"/>
                  </a:lnTo>
                  <a:lnTo>
                    <a:pt x="1812" y="888"/>
                  </a:lnTo>
                  <a:lnTo>
                    <a:pt x="4505" y="900"/>
                  </a:lnTo>
                  <a:lnTo>
                    <a:pt x="4410" y="838"/>
                  </a:lnTo>
                  <a:lnTo>
                    <a:pt x="4152" y="686"/>
                  </a:lnTo>
                  <a:lnTo>
                    <a:pt x="3757" y="484"/>
                  </a:lnTo>
                  <a:lnTo>
                    <a:pt x="3262" y="277"/>
                  </a:lnTo>
                  <a:lnTo>
                    <a:pt x="2693" y="99"/>
                  </a:lnTo>
                  <a:lnTo>
                    <a:pt x="2087" y="0"/>
                  </a:lnTo>
                  <a:lnTo>
                    <a:pt x="1474" y="15"/>
                  </a:lnTo>
                  <a:lnTo>
                    <a:pt x="887" y="195"/>
                  </a:lnTo>
                  <a:lnTo>
                    <a:pt x="481" y="473"/>
                  </a:lnTo>
                  <a:lnTo>
                    <a:pt x="217" y="795"/>
                  </a:lnTo>
                  <a:lnTo>
                    <a:pt x="66" y="1135"/>
                  </a:lnTo>
                  <a:lnTo>
                    <a:pt x="4" y="1470"/>
                  </a:lnTo>
                  <a:lnTo>
                    <a:pt x="0" y="1771"/>
                  </a:lnTo>
                  <a:lnTo>
                    <a:pt x="34" y="2020"/>
                  </a:lnTo>
                  <a:lnTo>
                    <a:pt x="71" y="2188"/>
                  </a:lnTo>
                  <a:lnTo>
                    <a:pt x="92" y="2257"/>
                  </a:lnTo>
                  <a:close/>
                </a:path>
              </a:pathLst>
            </a:custGeom>
            <a:solidFill>
              <a:srgbClr val="E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7" name="Freeform 67"/>
            <p:cNvSpPr>
              <a:spLocks/>
            </p:cNvSpPr>
            <p:nvPr/>
          </p:nvSpPr>
          <p:spPr bwMode="auto">
            <a:xfrm>
              <a:off x="1885" y="1820"/>
              <a:ext cx="2320" cy="2046"/>
            </a:xfrm>
            <a:custGeom>
              <a:avLst/>
              <a:gdLst>
                <a:gd name="T0" fmla="*/ 0 w 4642"/>
                <a:gd name="T1" fmla="*/ 690 h 4092"/>
                <a:gd name="T2" fmla="*/ 184 w 4642"/>
                <a:gd name="T3" fmla="*/ 1792 h 4092"/>
                <a:gd name="T4" fmla="*/ 1325 w 4642"/>
                <a:gd name="T5" fmla="*/ 2046 h 4092"/>
                <a:gd name="T6" fmla="*/ 1765 w 4642"/>
                <a:gd name="T7" fmla="*/ 1817 h 4092"/>
                <a:gd name="T8" fmla="*/ 1900 w 4642"/>
                <a:gd name="T9" fmla="*/ 669 h 4092"/>
                <a:gd name="T10" fmla="*/ 2320 w 4642"/>
                <a:gd name="T11" fmla="*/ 104 h 4092"/>
                <a:gd name="T12" fmla="*/ 2235 w 4642"/>
                <a:gd name="T13" fmla="*/ 0 h 4092"/>
                <a:gd name="T14" fmla="*/ 898 w 4642"/>
                <a:gd name="T15" fmla="*/ 13 h 4092"/>
                <a:gd name="T16" fmla="*/ 593 w 4642"/>
                <a:gd name="T17" fmla="*/ 487 h 4092"/>
                <a:gd name="T18" fmla="*/ 0 w 4642"/>
                <a:gd name="T19" fmla="*/ 690 h 40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42"/>
                <a:gd name="T31" fmla="*/ 0 h 4092"/>
                <a:gd name="T32" fmla="*/ 4642 w 4642"/>
                <a:gd name="T33" fmla="*/ 4092 h 40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42" h="4092">
                  <a:moveTo>
                    <a:pt x="0" y="1380"/>
                  </a:moveTo>
                  <a:lnTo>
                    <a:pt x="369" y="3583"/>
                  </a:lnTo>
                  <a:lnTo>
                    <a:pt x="2652" y="4092"/>
                  </a:lnTo>
                  <a:lnTo>
                    <a:pt x="3531" y="3634"/>
                  </a:lnTo>
                  <a:lnTo>
                    <a:pt x="3802" y="1337"/>
                  </a:lnTo>
                  <a:lnTo>
                    <a:pt x="4642" y="208"/>
                  </a:lnTo>
                  <a:lnTo>
                    <a:pt x="4472" y="0"/>
                  </a:lnTo>
                  <a:lnTo>
                    <a:pt x="1797" y="25"/>
                  </a:lnTo>
                  <a:lnTo>
                    <a:pt x="1186" y="973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rgbClr val="FF0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8" name="Freeform 68"/>
            <p:cNvSpPr>
              <a:spLocks/>
            </p:cNvSpPr>
            <p:nvPr/>
          </p:nvSpPr>
          <p:spPr bwMode="auto">
            <a:xfrm>
              <a:off x="1924" y="1864"/>
              <a:ext cx="2226" cy="1965"/>
            </a:xfrm>
            <a:custGeom>
              <a:avLst/>
              <a:gdLst>
                <a:gd name="T0" fmla="*/ 0 w 4453"/>
                <a:gd name="T1" fmla="*/ 668 h 3931"/>
                <a:gd name="T2" fmla="*/ 173 w 4453"/>
                <a:gd name="T3" fmla="*/ 1712 h 3931"/>
                <a:gd name="T4" fmla="*/ 1278 w 4453"/>
                <a:gd name="T5" fmla="*/ 1965 h 3931"/>
                <a:gd name="T6" fmla="*/ 1678 w 4453"/>
                <a:gd name="T7" fmla="*/ 1747 h 3931"/>
                <a:gd name="T8" fmla="*/ 1817 w 4453"/>
                <a:gd name="T9" fmla="*/ 616 h 3931"/>
                <a:gd name="T10" fmla="*/ 2226 w 4453"/>
                <a:gd name="T11" fmla="*/ 61 h 3931"/>
                <a:gd name="T12" fmla="*/ 2182 w 4453"/>
                <a:gd name="T13" fmla="*/ 5 h 3931"/>
                <a:gd name="T14" fmla="*/ 879 w 4453"/>
                <a:gd name="T15" fmla="*/ 0 h 3931"/>
                <a:gd name="T16" fmla="*/ 582 w 4453"/>
                <a:gd name="T17" fmla="*/ 469 h 3931"/>
                <a:gd name="T18" fmla="*/ 0 w 4453"/>
                <a:gd name="T19" fmla="*/ 668 h 39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53"/>
                <a:gd name="T31" fmla="*/ 0 h 3931"/>
                <a:gd name="T32" fmla="*/ 4453 w 4453"/>
                <a:gd name="T33" fmla="*/ 3931 h 39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53" h="3931">
                  <a:moveTo>
                    <a:pt x="0" y="1337"/>
                  </a:moveTo>
                  <a:lnTo>
                    <a:pt x="346" y="3424"/>
                  </a:lnTo>
                  <a:lnTo>
                    <a:pt x="2556" y="3931"/>
                  </a:lnTo>
                  <a:lnTo>
                    <a:pt x="3357" y="3495"/>
                  </a:lnTo>
                  <a:lnTo>
                    <a:pt x="3635" y="1233"/>
                  </a:lnTo>
                  <a:lnTo>
                    <a:pt x="4453" y="122"/>
                  </a:lnTo>
                  <a:lnTo>
                    <a:pt x="4365" y="11"/>
                  </a:lnTo>
                  <a:lnTo>
                    <a:pt x="1758" y="0"/>
                  </a:lnTo>
                  <a:lnTo>
                    <a:pt x="1165" y="939"/>
                  </a:lnTo>
                  <a:lnTo>
                    <a:pt x="0" y="133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9" name="Freeform 69"/>
            <p:cNvSpPr>
              <a:spLocks/>
            </p:cNvSpPr>
            <p:nvPr/>
          </p:nvSpPr>
          <p:spPr bwMode="auto">
            <a:xfrm>
              <a:off x="3151" y="2532"/>
              <a:ext cx="538" cy="1219"/>
            </a:xfrm>
            <a:custGeom>
              <a:avLst/>
              <a:gdLst>
                <a:gd name="T0" fmla="*/ 538 w 1078"/>
                <a:gd name="T1" fmla="*/ 0 h 2437"/>
                <a:gd name="T2" fmla="*/ 398 w 1078"/>
                <a:gd name="T3" fmla="*/ 1044 h 2437"/>
                <a:gd name="T4" fmla="*/ 77 w 1078"/>
                <a:gd name="T5" fmla="*/ 1219 h 2437"/>
                <a:gd name="T6" fmla="*/ 0 w 1078"/>
                <a:gd name="T7" fmla="*/ 260 h 2437"/>
                <a:gd name="T8" fmla="*/ 538 w 1078"/>
                <a:gd name="T9" fmla="*/ 0 h 2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8"/>
                <a:gd name="T16" fmla="*/ 0 h 2437"/>
                <a:gd name="T17" fmla="*/ 1078 w 1078"/>
                <a:gd name="T18" fmla="*/ 2437 h 2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8" h="2437">
                  <a:moveTo>
                    <a:pt x="1078" y="0"/>
                  </a:moveTo>
                  <a:lnTo>
                    <a:pt x="797" y="2087"/>
                  </a:lnTo>
                  <a:lnTo>
                    <a:pt x="154" y="2437"/>
                  </a:lnTo>
                  <a:lnTo>
                    <a:pt x="0" y="520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rgbClr val="00E6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0" name="Freeform 70"/>
            <p:cNvSpPr>
              <a:spLocks/>
            </p:cNvSpPr>
            <p:nvPr/>
          </p:nvSpPr>
          <p:spPr bwMode="auto">
            <a:xfrm>
              <a:off x="1955" y="2552"/>
              <a:ext cx="1203" cy="1216"/>
            </a:xfrm>
            <a:custGeom>
              <a:avLst/>
              <a:gdLst>
                <a:gd name="T0" fmla="*/ 1108 w 2407"/>
                <a:gd name="T1" fmla="*/ 233 h 2433"/>
                <a:gd name="T2" fmla="*/ 1203 w 2407"/>
                <a:gd name="T3" fmla="*/ 1216 h 2433"/>
                <a:gd name="T4" fmla="*/ 172 w 2407"/>
                <a:gd name="T5" fmla="*/ 985 h 2433"/>
                <a:gd name="T6" fmla="*/ 0 w 2407"/>
                <a:gd name="T7" fmla="*/ 0 h 2433"/>
                <a:gd name="T8" fmla="*/ 1108 w 2407"/>
                <a:gd name="T9" fmla="*/ 233 h 2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7"/>
                <a:gd name="T16" fmla="*/ 0 h 2433"/>
                <a:gd name="T17" fmla="*/ 2407 w 2407"/>
                <a:gd name="T18" fmla="*/ 2433 h 2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7" h="2433">
                  <a:moveTo>
                    <a:pt x="2217" y="467"/>
                  </a:moveTo>
                  <a:lnTo>
                    <a:pt x="2407" y="2433"/>
                  </a:lnTo>
                  <a:lnTo>
                    <a:pt x="345" y="1971"/>
                  </a:lnTo>
                  <a:lnTo>
                    <a:pt x="0" y="0"/>
                  </a:lnTo>
                  <a:lnTo>
                    <a:pt x="2217" y="467"/>
                  </a:lnTo>
                  <a:close/>
                </a:path>
              </a:pathLst>
            </a:custGeom>
            <a:solidFill>
              <a:srgbClr val="8FF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1" name="Freeform 71"/>
            <p:cNvSpPr>
              <a:spLocks/>
            </p:cNvSpPr>
            <p:nvPr/>
          </p:nvSpPr>
          <p:spPr bwMode="auto">
            <a:xfrm>
              <a:off x="1976" y="2359"/>
              <a:ext cx="1710" cy="407"/>
            </a:xfrm>
            <a:custGeom>
              <a:avLst/>
              <a:gdLst>
                <a:gd name="T0" fmla="*/ 533 w 3419"/>
                <a:gd name="T1" fmla="*/ 0 h 814"/>
                <a:gd name="T2" fmla="*/ 0 w 3419"/>
                <a:gd name="T3" fmla="*/ 182 h 814"/>
                <a:gd name="T4" fmla="*/ 1132 w 3419"/>
                <a:gd name="T5" fmla="*/ 407 h 814"/>
                <a:gd name="T6" fmla="*/ 1710 w 3419"/>
                <a:gd name="T7" fmla="*/ 154 h 814"/>
                <a:gd name="T8" fmla="*/ 1644 w 3419"/>
                <a:gd name="T9" fmla="*/ 137 h 814"/>
                <a:gd name="T10" fmla="*/ 1111 w 3419"/>
                <a:gd name="T11" fmla="*/ 367 h 814"/>
                <a:gd name="T12" fmla="*/ 93 w 3419"/>
                <a:gd name="T13" fmla="*/ 177 h 814"/>
                <a:gd name="T14" fmla="*/ 591 w 3419"/>
                <a:gd name="T15" fmla="*/ 4 h 814"/>
                <a:gd name="T16" fmla="*/ 533 w 3419"/>
                <a:gd name="T17" fmla="*/ 0 h 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19"/>
                <a:gd name="T28" fmla="*/ 0 h 814"/>
                <a:gd name="T29" fmla="*/ 3419 w 3419"/>
                <a:gd name="T30" fmla="*/ 814 h 8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19" h="814">
                  <a:moveTo>
                    <a:pt x="1066" y="0"/>
                  </a:moveTo>
                  <a:lnTo>
                    <a:pt x="0" y="363"/>
                  </a:lnTo>
                  <a:lnTo>
                    <a:pt x="2263" y="814"/>
                  </a:lnTo>
                  <a:lnTo>
                    <a:pt x="3419" y="307"/>
                  </a:lnTo>
                  <a:lnTo>
                    <a:pt x="3288" y="273"/>
                  </a:lnTo>
                  <a:lnTo>
                    <a:pt x="2222" y="733"/>
                  </a:lnTo>
                  <a:lnTo>
                    <a:pt x="186" y="354"/>
                  </a:lnTo>
                  <a:lnTo>
                    <a:pt x="1181" y="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9EFF9E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2" name="Freeform 72"/>
            <p:cNvSpPr>
              <a:spLocks/>
            </p:cNvSpPr>
            <p:nvPr/>
          </p:nvSpPr>
          <p:spPr bwMode="auto">
            <a:xfrm>
              <a:off x="2534" y="1885"/>
              <a:ext cx="1543" cy="562"/>
            </a:xfrm>
            <a:custGeom>
              <a:avLst/>
              <a:gdLst>
                <a:gd name="T0" fmla="*/ 0 w 3086"/>
                <a:gd name="T1" fmla="*/ 453 h 1124"/>
                <a:gd name="T2" fmla="*/ 1134 w 3086"/>
                <a:gd name="T3" fmla="*/ 562 h 1124"/>
                <a:gd name="T4" fmla="*/ 1543 w 3086"/>
                <a:gd name="T5" fmla="*/ 5 h 1124"/>
                <a:gd name="T6" fmla="*/ 286 w 3086"/>
                <a:gd name="T7" fmla="*/ 0 h 1124"/>
                <a:gd name="T8" fmla="*/ 0 w 3086"/>
                <a:gd name="T9" fmla="*/ 453 h 1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6"/>
                <a:gd name="T16" fmla="*/ 0 h 1124"/>
                <a:gd name="T17" fmla="*/ 3086 w 3086"/>
                <a:gd name="T18" fmla="*/ 1124 h 1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6" h="1124">
                  <a:moveTo>
                    <a:pt x="0" y="907"/>
                  </a:moveTo>
                  <a:lnTo>
                    <a:pt x="2268" y="1124"/>
                  </a:lnTo>
                  <a:lnTo>
                    <a:pt x="3086" y="10"/>
                  </a:lnTo>
                  <a:lnTo>
                    <a:pt x="572" y="0"/>
                  </a:lnTo>
                  <a:lnTo>
                    <a:pt x="0" y="907"/>
                  </a:lnTo>
                  <a:close/>
                </a:path>
              </a:pathLst>
            </a:custGeom>
            <a:solidFill>
              <a:srgbClr val="DEFFDE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Freeform 73"/>
            <p:cNvSpPr>
              <a:spLocks/>
            </p:cNvSpPr>
            <p:nvPr/>
          </p:nvSpPr>
          <p:spPr bwMode="auto">
            <a:xfrm>
              <a:off x="2575" y="2386"/>
              <a:ext cx="993" cy="308"/>
            </a:xfrm>
            <a:custGeom>
              <a:avLst/>
              <a:gdLst>
                <a:gd name="T0" fmla="*/ 0 w 1987"/>
                <a:gd name="T1" fmla="*/ 0 h 615"/>
                <a:gd name="T2" fmla="*/ 20 w 1987"/>
                <a:gd name="T3" fmla="*/ 214 h 615"/>
                <a:gd name="T4" fmla="*/ 512 w 1987"/>
                <a:gd name="T5" fmla="*/ 308 h 615"/>
                <a:gd name="T6" fmla="*/ 993 w 1987"/>
                <a:gd name="T7" fmla="*/ 109 h 615"/>
                <a:gd name="T8" fmla="*/ 0 w 1987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7"/>
                <a:gd name="T16" fmla="*/ 0 h 615"/>
                <a:gd name="T17" fmla="*/ 1987 w 1987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7" h="615">
                  <a:moveTo>
                    <a:pt x="0" y="0"/>
                  </a:moveTo>
                  <a:lnTo>
                    <a:pt x="40" y="428"/>
                  </a:lnTo>
                  <a:lnTo>
                    <a:pt x="1025" y="615"/>
                  </a:lnTo>
                  <a:lnTo>
                    <a:pt x="1987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E6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Freeform 74"/>
            <p:cNvSpPr>
              <a:spLocks/>
            </p:cNvSpPr>
            <p:nvPr/>
          </p:nvSpPr>
          <p:spPr bwMode="auto">
            <a:xfrm>
              <a:off x="2154" y="2395"/>
              <a:ext cx="416" cy="210"/>
            </a:xfrm>
            <a:custGeom>
              <a:avLst/>
              <a:gdLst>
                <a:gd name="T0" fmla="*/ 400 w 832"/>
                <a:gd name="T1" fmla="*/ 0 h 421"/>
                <a:gd name="T2" fmla="*/ 416 w 832"/>
                <a:gd name="T3" fmla="*/ 210 h 421"/>
                <a:gd name="T4" fmla="*/ 0 w 832"/>
                <a:gd name="T5" fmla="*/ 137 h 421"/>
                <a:gd name="T6" fmla="*/ 400 w 832"/>
                <a:gd name="T7" fmla="*/ 0 h 4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421"/>
                <a:gd name="T14" fmla="*/ 832 w 832"/>
                <a:gd name="T15" fmla="*/ 421 h 4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421">
                  <a:moveTo>
                    <a:pt x="800" y="0"/>
                  </a:moveTo>
                  <a:lnTo>
                    <a:pt x="832" y="421"/>
                  </a:lnTo>
                  <a:lnTo>
                    <a:pt x="0" y="27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00B3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5" name="Freeform 75"/>
            <p:cNvSpPr>
              <a:spLocks/>
            </p:cNvSpPr>
            <p:nvPr/>
          </p:nvSpPr>
          <p:spPr bwMode="auto">
            <a:xfrm>
              <a:off x="2210" y="3087"/>
              <a:ext cx="639" cy="390"/>
            </a:xfrm>
            <a:custGeom>
              <a:avLst/>
              <a:gdLst>
                <a:gd name="T0" fmla="*/ 320 w 1277"/>
                <a:gd name="T1" fmla="*/ 14 h 782"/>
                <a:gd name="T2" fmla="*/ 383 w 1277"/>
                <a:gd name="T3" fmla="*/ 32 h 782"/>
                <a:gd name="T4" fmla="*/ 443 w 1277"/>
                <a:gd name="T5" fmla="*/ 56 h 782"/>
                <a:gd name="T6" fmla="*/ 497 w 1277"/>
                <a:gd name="T7" fmla="*/ 84 h 782"/>
                <a:gd name="T8" fmla="*/ 544 w 1277"/>
                <a:gd name="T9" fmla="*/ 118 h 782"/>
                <a:gd name="T10" fmla="*/ 583 w 1277"/>
                <a:gd name="T11" fmla="*/ 152 h 782"/>
                <a:gd name="T12" fmla="*/ 613 w 1277"/>
                <a:gd name="T13" fmla="*/ 191 h 782"/>
                <a:gd name="T14" fmla="*/ 631 w 1277"/>
                <a:gd name="T15" fmla="*/ 228 h 782"/>
                <a:gd name="T16" fmla="*/ 639 w 1277"/>
                <a:gd name="T17" fmla="*/ 267 h 782"/>
                <a:gd name="T18" fmla="*/ 631 w 1277"/>
                <a:gd name="T19" fmla="*/ 301 h 782"/>
                <a:gd name="T20" fmla="*/ 613 w 1277"/>
                <a:gd name="T21" fmla="*/ 331 h 782"/>
                <a:gd name="T22" fmla="*/ 583 w 1277"/>
                <a:gd name="T23" fmla="*/ 356 h 782"/>
                <a:gd name="T24" fmla="*/ 544 w 1277"/>
                <a:gd name="T25" fmla="*/ 374 h 782"/>
                <a:gd name="T26" fmla="*/ 497 w 1277"/>
                <a:gd name="T27" fmla="*/ 385 h 782"/>
                <a:gd name="T28" fmla="*/ 443 w 1277"/>
                <a:gd name="T29" fmla="*/ 390 h 782"/>
                <a:gd name="T30" fmla="*/ 383 w 1277"/>
                <a:gd name="T31" fmla="*/ 387 h 782"/>
                <a:gd name="T32" fmla="*/ 320 w 1277"/>
                <a:gd name="T33" fmla="*/ 377 h 782"/>
                <a:gd name="T34" fmla="*/ 256 w 1277"/>
                <a:gd name="T35" fmla="*/ 358 h 782"/>
                <a:gd name="T36" fmla="*/ 196 w 1277"/>
                <a:gd name="T37" fmla="*/ 334 h 782"/>
                <a:gd name="T38" fmla="*/ 141 w 1277"/>
                <a:gd name="T39" fmla="*/ 305 h 782"/>
                <a:gd name="T40" fmla="*/ 94 w 1277"/>
                <a:gd name="T41" fmla="*/ 272 h 782"/>
                <a:gd name="T42" fmla="*/ 54 w 1277"/>
                <a:gd name="T43" fmla="*/ 236 h 782"/>
                <a:gd name="T44" fmla="*/ 25 w 1277"/>
                <a:gd name="T45" fmla="*/ 199 h 782"/>
                <a:gd name="T46" fmla="*/ 6 w 1277"/>
                <a:gd name="T47" fmla="*/ 162 h 782"/>
                <a:gd name="T48" fmla="*/ 0 w 1277"/>
                <a:gd name="T49" fmla="*/ 124 h 782"/>
                <a:gd name="T50" fmla="*/ 6 w 1277"/>
                <a:gd name="T51" fmla="*/ 89 h 782"/>
                <a:gd name="T52" fmla="*/ 25 w 1277"/>
                <a:gd name="T53" fmla="*/ 59 h 782"/>
                <a:gd name="T54" fmla="*/ 54 w 1277"/>
                <a:gd name="T55" fmla="*/ 34 h 782"/>
                <a:gd name="T56" fmla="*/ 94 w 1277"/>
                <a:gd name="T57" fmla="*/ 16 h 782"/>
                <a:gd name="T58" fmla="*/ 141 w 1277"/>
                <a:gd name="T59" fmla="*/ 4 h 782"/>
                <a:gd name="T60" fmla="*/ 196 w 1277"/>
                <a:gd name="T61" fmla="*/ 0 h 782"/>
                <a:gd name="T62" fmla="*/ 256 w 1277"/>
                <a:gd name="T63" fmla="*/ 3 h 782"/>
                <a:gd name="T64" fmla="*/ 320 w 1277"/>
                <a:gd name="T65" fmla="*/ 14 h 7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7"/>
                <a:gd name="T100" fmla="*/ 0 h 782"/>
                <a:gd name="T101" fmla="*/ 1277 w 1277"/>
                <a:gd name="T102" fmla="*/ 782 h 7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7" h="782">
                  <a:moveTo>
                    <a:pt x="640" y="28"/>
                  </a:moveTo>
                  <a:lnTo>
                    <a:pt x="765" y="64"/>
                  </a:lnTo>
                  <a:lnTo>
                    <a:pt x="885" y="112"/>
                  </a:lnTo>
                  <a:lnTo>
                    <a:pt x="993" y="169"/>
                  </a:lnTo>
                  <a:lnTo>
                    <a:pt x="1088" y="236"/>
                  </a:lnTo>
                  <a:lnTo>
                    <a:pt x="1165" y="305"/>
                  </a:lnTo>
                  <a:lnTo>
                    <a:pt x="1225" y="382"/>
                  </a:lnTo>
                  <a:lnTo>
                    <a:pt x="1262" y="458"/>
                  </a:lnTo>
                  <a:lnTo>
                    <a:pt x="1277" y="535"/>
                  </a:lnTo>
                  <a:lnTo>
                    <a:pt x="1262" y="604"/>
                  </a:lnTo>
                  <a:lnTo>
                    <a:pt x="1225" y="664"/>
                  </a:lnTo>
                  <a:lnTo>
                    <a:pt x="1165" y="713"/>
                  </a:lnTo>
                  <a:lnTo>
                    <a:pt x="1088" y="750"/>
                  </a:lnTo>
                  <a:lnTo>
                    <a:pt x="993" y="771"/>
                  </a:lnTo>
                  <a:lnTo>
                    <a:pt x="885" y="782"/>
                  </a:lnTo>
                  <a:lnTo>
                    <a:pt x="765" y="776"/>
                  </a:lnTo>
                  <a:lnTo>
                    <a:pt x="640" y="756"/>
                  </a:lnTo>
                  <a:lnTo>
                    <a:pt x="511" y="718"/>
                  </a:lnTo>
                  <a:lnTo>
                    <a:pt x="391" y="670"/>
                  </a:lnTo>
                  <a:lnTo>
                    <a:pt x="281" y="612"/>
                  </a:lnTo>
                  <a:lnTo>
                    <a:pt x="187" y="546"/>
                  </a:lnTo>
                  <a:lnTo>
                    <a:pt x="108" y="473"/>
                  </a:lnTo>
                  <a:lnTo>
                    <a:pt x="49" y="400"/>
                  </a:lnTo>
                  <a:lnTo>
                    <a:pt x="11" y="324"/>
                  </a:lnTo>
                  <a:lnTo>
                    <a:pt x="0" y="249"/>
                  </a:lnTo>
                  <a:lnTo>
                    <a:pt x="11" y="178"/>
                  </a:lnTo>
                  <a:lnTo>
                    <a:pt x="49" y="118"/>
                  </a:lnTo>
                  <a:lnTo>
                    <a:pt x="108" y="68"/>
                  </a:lnTo>
                  <a:lnTo>
                    <a:pt x="187" y="32"/>
                  </a:lnTo>
                  <a:lnTo>
                    <a:pt x="281" y="8"/>
                  </a:lnTo>
                  <a:lnTo>
                    <a:pt x="391" y="0"/>
                  </a:lnTo>
                  <a:lnTo>
                    <a:pt x="511" y="6"/>
                  </a:lnTo>
                  <a:lnTo>
                    <a:pt x="640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Freeform 76"/>
            <p:cNvSpPr>
              <a:spLocks/>
            </p:cNvSpPr>
            <p:nvPr/>
          </p:nvSpPr>
          <p:spPr bwMode="auto">
            <a:xfrm>
              <a:off x="2246" y="3108"/>
              <a:ext cx="567" cy="347"/>
            </a:xfrm>
            <a:custGeom>
              <a:avLst/>
              <a:gdLst>
                <a:gd name="T0" fmla="*/ 284 w 1135"/>
                <a:gd name="T1" fmla="*/ 13 h 694"/>
                <a:gd name="T2" fmla="*/ 340 w 1135"/>
                <a:gd name="T3" fmla="*/ 28 h 694"/>
                <a:gd name="T4" fmla="*/ 393 w 1135"/>
                <a:gd name="T5" fmla="*/ 49 h 694"/>
                <a:gd name="T6" fmla="*/ 441 w 1135"/>
                <a:gd name="T7" fmla="*/ 75 h 694"/>
                <a:gd name="T8" fmla="*/ 484 w 1135"/>
                <a:gd name="T9" fmla="*/ 105 h 694"/>
                <a:gd name="T10" fmla="*/ 518 w 1135"/>
                <a:gd name="T11" fmla="*/ 136 h 694"/>
                <a:gd name="T12" fmla="*/ 545 w 1135"/>
                <a:gd name="T13" fmla="*/ 171 h 694"/>
                <a:gd name="T14" fmla="*/ 561 w 1135"/>
                <a:gd name="T15" fmla="*/ 204 h 694"/>
                <a:gd name="T16" fmla="*/ 567 w 1135"/>
                <a:gd name="T17" fmla="*/ 238 h 694"/>
                <a:gd name="T18" fmla="*/ 561 w 1135"/>
                <a:gd name="T19" fmla="*/ 269 h 694"/>
                <a:gd name="T20" fmla="*/ 545 w 1135"/>
                <a:gd name="T21" fmla="*/ 296 h 694"/>
                <a:gd name="T22" fmla="*/ 518 w 1135"/>
                <a:gd name="T23" fmla="*/ 316 h 694"/>
                <a:gd name="T24" fmla="*/ 484 w 1135"/>
                <a:gd name="T25" fmla="*/ 333 h 694"/>
                <a:gd name="T26" fmla="*/ 441 w 1135"/>
                <a:gd name="T27" fmla="*/ 343 h 694"/>
                <a:gd name="T28" fmla="*/ 393 w 1135"/>
                <a:gd name="T29" fmla="*/ 347 h 694"/>
                <a:gd name="T30" fmla="*/ 340 w 1135"/>
                <a:gd name="T31" fmla="*/ 344 h 694"/>
                <a:gd name="T32" fmla="*/ 284 w 1135"/>
                <a:gd name="T33" fmla="*/ 336 h 694"/>
                <a:gd name="T34" fmla="*/ 226 w 1135"/>
                <a:gd name="T35" fmla="*/ 319 h 694"/>
                <a:gd name="T36" fmla="*/ 173 w 1135"/>
                <a:gd name="T37" fmla="*/ 298 h 694"/>
                <a:gd name="T38" fmla="*/ 124 w 1135"/>
                <a:gd name="T39" fmla="*/ 272 h 694"/>
                <a:gd name="T40" fmla="*/ 83 w 1135"/>
                <a:gd name="T41" fmla="*/ 243 h 694"/>
                <a:gd name="T42" fmla="*/ 47 w 1135"/>
                <a:gd name="T43" fmla="*/ 210 h 694"/>
                <a:gd name="T44" fmla="*/ 21 w 1135"/>
                <a:gd name="T45" fmla="*/ 178 h 694"/>
                <a:gd name="T46" fmla="*/ 4 w 1135"/>
                <a:gd name="T47" fmla="*/ 143 h 694"/>
                <a:gd name="T48" fmla="*/ 0 w 1135"/>
                <a:gd name="T49" fmla="*/ 110 h 694"/>
                <a:gd name="T50" fmla="*/ 4 w 1135"/>
                <a:gd name="T51" fmla="*/ 79 h 694"/>
                <a:gd name="T52" fmla="*/ 21 w 1135"/>
                <a:gd name="T53" fmla="*/ 52 h 694"/>
                <a:gd name="T54" fmla="*/ 47 w 1135"/>
                <a:gd name="T55" fmla="*/ 31 h 694"/>
                <a:gd name="T56" fmla="*/ 83 w 1135"/>
                <a:gd name="T57" fmla="*/ 15 h 694"/>
                <a:gd name="T58" fmla="*/ 124 w 1135"/>
                <a:gd name="T59" fmla="*/ 4 h 694"/>
                <a:gd name="T60" fmla="*/ 173 w 1135"/>
                <a:gd name="T61" fmla="*/ 0 h 694"/>
                <a:gd name="T62" fmla="*/ 226 w 1135"/>
                <a:gd name="T63" fmla="*/ 3 h 694"/>
                <a:gd name="T64" fmla="*/ 284 w 1135"/>
                <a:gd name="T65" fmla="*/ 13 h 6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5"/>
                <a:gd name="T100" fmla="*/ 0 h 694"/>
                <a:gd name="T101" fmla="*/ 1135 w 1135"/>
                <a:gd name="T102" fmla="*/ 694 h 6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5" h="694">
                  <a:moveTo>
                    <a:pt x="569" y="26"/>
                  </a:moveTo>
                  <a:lnTo>
                    <a:pt x="681" y="56"/>
                  </a:lnTo>
                  <a:lnTo>
                    <a:pt x="787" y="99"/>
                  </a:lnTo>
                  <a:lnTo>
                    <a:pt x="883" y="150"/>
                  </a:lnTo>
                  <a:lnTo>
                    <a:pt x="969" y="210"/>
                  </a:lnTo>
                  <a:lnTo>
                    <a:pt x="1036" y="271"/>
                  </a:lnTo>
                  <a:lnTo>
                    <a:pt x="1090" y="341"/>
                  </a:lnTo>
                  <a:lnTo>
                    <a:pt x="1122" y="408"/>
                  </a:lnTo>
                  <a:lnTo>
                    <a:pt x="1135" y="477"/>
                  </a:lnTo>
                  <a:lnTo>
                    <a:pt x="1122" y="537"/>
                  </a:lnTo>
                  <a:lnTo>
                    <a:pt x="1090" y="591"/>
                  </a:lnTo>
                  <a:lnTo>
                    <a:pt x="1036" y="632"/>
                  </a:lnTo>
                  <a:lnTo>
                    <a:pt x="969" y="666"/>
                  </a:lnTo>
                  <a:lnTo>
                    <a:pt x="883" y="685"/>
                  </a:lnTo>
                  <a:lnTo>
                    <a:pt x="787" y="694"/>
                  </a:lnTo>
                  <a:lnTo>
                    <a:pt x="681" y="688"/>
                  </a:lnTo>
                  <a:lnTo>
                    <a:pt x="569" y="672"/>
                  </a:lnTo>
                  <a:lnTo>
                    <a:pt x="453" y="638"/>
                  </a:lnTo>
                  <a:lnTo>
                    <a:pt x="346" y="595"/>
                  </a:lnTo>
                  <a:lnTo>
                    <a:pt x="249" y="544"/>
                  </a:lnTo>
                  <a:lnTo>
                    <a:pt x="167" y="487"/>
                  </a:lnTo>
                  <a:lnTo>
                    <a:pt x="95" y="421"/>
                  </a:lnTo>
                  <a:lnTo>
                    <a:pt x="43" y="356"/>
                  </a:lnTo>
                  <a:lnTo>
                    <a:pt x="9" y="286"/>
                  </a:lnTo>
                  <a:lnTo>
                    <a:pt x="0" y="221"/>
                  </a:lnTo>
                  <a:lnTo>
                    <a:pt x="9" y="157"/>
                  </a:lnTo>
                  <a:lnTo>
                    <a:pt x="43" y="105"/>
                  </a:lnTo>
                  <a:lnTo>
                    <a:pt x="95" y="62"/>
                  </a:lnTo>
                  <a:lnTo>
                    <a:pt x="167" y="30"/>
                  </a:lnTo>
                  <a:lnTo>
                    <a:pt x="249" y="8"/>
                  </a:lnTo>
                  <a:lnTo>
                    <a:pt x="346" y="0"/>
                  </a:lnTo>
                  <a:lnTo>
                    <a:pt x="453" y="6"/>
                  </a:lnTo>
                  <a:lnTo>
                    <a:pt x="569" y="26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7" name="Freeform 77"/>
            <p:cNvSpPr>
              <a:spLocks/>
            </p:cNvSpPr>
            <p:nvPr/>
          </p:nvSpPr>
          <p:spPr bwMode="auto">
            <a:xfrm>
              <a:off x="2239" y="3193"/>
              <a:ext cx="569" cy="165"/>
            </a:xfrm>
            <a:custGeom>
              <a:avLst/>
              <a:gdLst>
                <a:gd name="T0" fmla="*/ 0 w 1139"/>
                <a:gd name="T1" fmla="*/ 0 h 330"/>
                <a:gd name="T2" fmla="*/ 569 w 1139"/>
                <a:gd name="T3" fmla="*/ 127 h 330"/>
                <a:gd name="T4" fmla="*/ 569 w 1139"/>
                <a:gd name="T5" fmla="*/ 165 h 330"/>
                <a:gd name="T6" fmla="*/ 0 w 1139"/>
                <a:gd name="T7" fmla="*/ 36 h 330"/>
                <a:gd name="T8" fmla="*/ 0 w 1139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9"/>
                <a:gd name="T16" fmla="*/ 0 h 330"/>
                <a:gd name="T17" fmla="*/ 1139 w 1139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9" h="330">
                  <a:moveTo>
                    <a:pt x="0" y="0"/>
                  </a:moveTo>
                  <a:lnTo>
                    <a:pt x="1139" y="255"/>
                  </a:lnTo>
                  <a:lnTo>
                    <a:pt x="1139" y="330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8" name="Freeform 78"/>
            <p:cNvSpPr>
              <a:spLocks noEditPoints="1"/>
            </p:cNvSpPr>
            <p:nvPr/>
          </p:nvSpPr>
          <p:spPr bwMode="auto">
            <a:xfrm>
              <a:off x="2048" y="2694"/>
              <a:ext cx="932" cy="384"/>
            </a:xfrm>
            <a:custGeom>
              <a:avLst/>
              <a:gdLst>
                <a:gd name="T0" fmla="*/ 180 w 1863"/>
                <a:gd name="T1" fmla="*/ 231 h 768"/>
                <a:gd name="T2" fmla="*/ 112 w 1863"/>
                <a:gd name="T3" fmla="*/ 244 h 768"/>
                <a:gd name="T4" fmla="*/ 44 w 1863"/>
                <a:gd name="T5" fmla="*/ 211 h 768"/>
                <a:gd name="T6" fmla="*/ 8 w 1863"/>
                <a:gd name="T7" fmla="*/ 150 h 768"/>
                <a:gd name="T8" fmla="*/ 1 w 1863"/>
                <a:gd name="T9" fmla="*/ 75 h 768"/>
                <a:gd name="T10" fmla="*/ 32 w 1863"/>
                <a:gd name="T11" fmla="*/ 19 h 768"/>
                <a:gd name="T12" fmla="*/ 88 w 1863"/>
                <a:gd name="T13" fmla="*/ 0 h 768"/>
                <a:gd name="T14" fmla="*/ 158 w 1863"/>
                <a:gd name="T15" fmla="*/ 21 h 768"/>
                <a:gd name="T16" fmla="*/ 202 w 1863"/>
                <a:gd name="T17" fmla="*/ 80 h 768"/>
                <a:gd name="T18" fmla="*/ 141 w 1863"/>
                <a:gd name="T19" fmla="*/ 40 h 768"/>
                <a:gd name="T20" fmla="*/ 86 w 1863"/>
                <a:gd name="T21" fmla="*/ 27 h 768"/>
                <a:gd name="T22" fmla="*/ 39 w 1863"/>
                <a:gd name="T23" fmla="*/ 67 h 768"/>
                <a:gd name="T24" fmla="*/ 33 w 1863"/>
                <a:gd name="T25" fmla="*/ 120 h 768"/>
                <a:gd name="T26" fmla="*/ 49 w 1863"/>
                <a:gd name="T27" fmla="*/ 177 h 768"/>
                <a:gd name="T28" fmla="*/ 109 w 1863"/>
                <a:gd name="T29" fmla="*/ 218 h 768"/>
                <a:gd name="T30" fmla="*/ 160 w 1863"/>
                <a:gd name="T31" fmla="*/ 203 h 768"/>
                <a:gd name="T32" fmla="*/ 235 w 1863"/>
                <a:gd name="T33" fmla="*/ 146 h 768"/>
                <a:gd name="T34" fmla="*/ 283 w 1863"/>
                <a:gd name="T35" fmla="*/ 103 h 768"/>
                <a:gd name="T36" fmla="*/ 350 w 1863"/>
                <a:gd name="T37" fmla="*/ 119 h 768"/>
                <a:gd name="T38" fmla="*/ 389 w 1863"/>
                <a:gd name="T39" fmla="*/ 184 h 768"/>
                <a:gd name="T40" fmla="*/ 383 w 1863"/>
                <a:gd name="T41" fmla="*/ 249 h 768"/>
                <a:gd name="T42" fmla="*/ 322 w 1863"/>
                <a:gd name="T43" fmla="*/ 283 h 768"/>
                <a:gd name="T44" fmla="*/ 260 w 1863"/>
                <a:gd name="T45" fmla="*/ 253 h 768"/>
                <a:gd name="T46" fmla="*/ 232 w 1863"/>
                <a:gd name="T47" fmla="*/ 178 h 768"/>
                <a:gd name="T48" fmla="*/ 276 w 1863"/>
                <a:gd name="T49" fmla="*/ 234 h 768"/>
                <a:gd name="T50" fmla="*/ 339 w 1863"/>
                <a:gd name="T51" fmla="*/ 253 h 768"/>
                <a:gd name="T52" fmla="*/ 361 w 1863"/>
                <a:gd name="T53" fmla="*/ 202 h 768"/>
                <a:gd name="T54" fmla="*/ 339 w 1863"/>
                <a:gd name="T55" fmla="*/ 141 h 768"/>
                <a:gd name="T56" fmla="*/ 276 w 1863"/>
                <a:gd name="T57" fmla="*/ 138 h 768"/>
                <a:gd name="T58" fmla="*/ 433 w 1863"/>
                <a:gd name="T59" fmla="*/ 300 h 768"/>
                <a:gd name="T60" fmla="*/ 435 w 1863"/>
                <a:gd name="T61" fmla="*/ 88 h 768"/>
                <a:gd name="T62" fmla="*/ 485 w 1863"/>
                <a:gd name="T63" fmla="*/ 71 h 768"/>
                <a:gd name="T64" fmla="*/ 469 w 1863"/>
                <a:gd name="T65" fmla="*/ 97 h 768"/>
                <a:gd name="T66" fmla="*/ 461 w 1863"/>
                <a:gd name="T67" fmla="*/ 158 h 768"/>
                <a:gd name="T68" fmla="*/ 547 w 1863"/>
                <a:gd name="T69" fmla="*/ 137 h 768"/>
                <a:gd name="T70" fmla="*/ 578 w 1863"/>
                <a:gd name="T71" fmla="*/ 115 h 768"/>
                <a:gd name="T72" fmla="*/ 540 w 1863"/>
                <a:gd name="T73" fmla="*/ 85 h 768"/>
                <a:gd name="T74" fmla="*/ 518 w 1863"/>
                <a:gd name="T75" fmla="*/ 128 h 768"/>
                <a:gd name="T76" fmla="*/ 743 w 1863"/>
                <a:gd name="T77" fmla="*/ 319 h 768"/>
                <a:gd name="T78" fmla="*/ 693 w 1863"/>
                <a:gd name="T79" fmla="*/ 350 h 768"/>
                <a:gd name="T80" fmla="*/ 625 w 1863"/>
                <a:gd name="T81" fmla="*/ 327 h 768"/>
                <a:gd name="T82" fmla="*/ 592 w 1863"/>
                <a:gd name="T83" fmla="*/ 256 h 768"/>
                <a:gd name="T84" fmla="*/ 615 w 1863"/>
                <a:gd name="T85" fmla="*/ 184 h 768"/>
                <a:gd name="T86" fmla="*/ 679 w 1863"/>
                <a:gd name="T87" fmla="*/ 172 h 768"/>
                <a:gd name="T88" fmla="*/ 736 w 1863"/>
                <a:gd name="T89" fmla="*/ 218 h 768"/>
                <a:gd name="T90" fmla="*/ 621 w 1863"/>
                <a:gd name="T91" fmla="*/ 259 h 768"/>
                <a:gd name="T92" fmla="*/ 645 w 1863"/>
                <a:gd name="T93" fmla="*/ 312 h 768"/>
                <a:gd name="T94" fmla="*/ 710 w 1863"/>
                <a:gd name="T95" fmla="*/ 312 h 768"/>
                <a:gd name="T96" fmla="*/ 710 w 1863"/>
                <a:gd name="T97" fmla="*/ 224 h 768"/>
                <a:gd name="T98" fmla="*/ 653 w 1863"/>
                <a:gd name="T99" fmla="*/ 194 h 768"/>
                <a:gd name="T100" fmla="*/ 901 w 1863"/>
                <a:gd name="T101" fmla="*/ 332 h 768"/>
                <a:gd name="T102" fmla="*/ 893 w 1863"/>
                <a:gd name="T103" fmla="*/ 382 h 768"/>
                <a:gd name="T104" fmla="*/ 829 w 1863"/>
                <a:gd name="T105" fmla="*/ 374 h 768"/>
                <a:gd name="T106" fmla="*/ 779 w 1863"/>
                <a:gd name="T107" fmla="*/ 318 h 768"/>
                <a:gd name="T108" fmla="*/ 782 w 1863"/>
                <a:gd name="T109" fmla="*/ 234 h 768"/>
                <a:gd name="T110" fmla="*/ 836 w 1863"/>
                <a:gd name="T111" fmla="*/ 202 h 768"/>
                <a:gd name="T112" fmla="*/ 903 w 1863"/>
                <a:gd name="T113" fmla="*/ 231 h 768"/>
                <a:gd name="T114" fmla="*/ 932 w 1863"/>
                <a:gd name="T115" fmla="*/ 309 h 768"/>
                <a:gd name="T116" fmla="*/ 813 w 1863"/>
                <a:gd name="T117" fmla="*/ 328 h 768"/>
                <a:gd name="T118" fmla="*/ 863 w 1863"/>
                <a:gd name="T119" fmla="*/ 360 h 768"/>
                <a:gd name="T120" fmla="*/ 901 w 1863"/>
                <a:gd name="T121" fmla="*/ 286 h 768"/>
                <a:gd name="T122" fmla="*/ 868 w 1863"/>
                <a:gd name="T123" fmla="*/ 232 h 768"/>
                <a:gd name="T124" fmla="*/ 809 w 1863"/>
                <a:gd name="T125" fmla="*/ 248 h 7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63"/>
                <a:gd name="T190" fmla="*/ 0 h 768"/>
                <a:gd name="T191" fmla="*/ 1863 w 1863"/>
                <a:gd name="T192" fmla="*/ 768 h 7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63" h="768">
                  <a:moveTo>
                    <a:pt x="356" y="342"/>
                  </a:moveTo>
                  <a:lnTo>
                    <a:pt x="418" y="368"/>
                  </a:lnTo>
                  <a:lnTo>
                    <a:pt x="410" y="385"/>
                  </a:lnTo>
                  <a:lnTo>
                    <a:pt x="404" y="402"/>
                  </a:lnTo>
                  <a:lnTo>
                    <a:pt x="397" y="415"/>
                  </a:lnTo>
                  <a:lnTo>
                    <a:pt x="389" y="430"/>
                  </a:lnTo>
                  <a:lnTo>
                    <a:pt x="380" y="441"/>
                  </a:lnTo>
                  <a:lnTo>
                    <a:pt x="371" y="452"/>
                  </a:lnTo>
                  <a:lnTo>
                    <a:pt x="360" y="462"/>
                  </a:lnTo>
                  <a:lnTo>
                    <a:pt x="348" y="471"/>
                  </a:lnTo>
                  <a:lnTo>
                    <a:pt x="333" y="477"/>
                  </a:lnTo>
                  <a:lnTo>
                    <a:pt x="318" y="482"/>
                  </a:lnTo>
                  <a:lnTo>
                    <a:pt x="303" y="486"/>
                  </a:lnTo>
                  <a:lnTo>
                    <a:pt x="290" y="490"/>
                  </a:lnTo>
                  <a:lnTo>
                    <a:pt x="274" y="490"/>
                  </a:lnTo>
                  <a:lnTo>
                    <a:pt x="257" y="492"/>
                  </a:lnTo>
                  <a:lnTo>
                    <a:pt x="240" y="490"/>
                  </a:lnTo>
                  <a:lnTo>
                    <a:pt x="223" y="488"/>
                  </a:lnTo>
                  <a:lnTo>
                    <a:pt x="202" y="482"/>
                  </a:lnTo>
                  <a:lnTo>
                    <a:pt x="186" y="479"/>
                  </a:lnTo>
                  <a:lnTo>
                    <a:pt x="169" y="473"/>
                  </a:lnTo>
                  <a:lnTo>
                    <a:pt x="154" y="467"/>
                  </a:lnTo>
                  <a:lnTo>
                    <a:pt x="137" y="460"/>
                  </a:lnTo>
                  <a:lnTo>
                    <a:pt x="124" y="452"/>
                  </a:lnTo>
                  <a:lnTo>
                    <a:pt x="109" y="443"/>
                  </a:lnTo>
                  <a:lnTo>
                    <a:pt x="98" y="436"/>
                  </a:lnTo>
                  <a:lnTo>
                    <a:pt x="87" y="422"/>
                  </a:lnTo>
                  <a:lnTo>
                    <a:pt x="75" y="411"/>
                  </a:lnTo>
                  <a:lnTo>
                    <a:pt x="64" y="400"/>
                  </a:lnTo>
                  <a:lnTo>
                    <a:pt x="57" y="389"/>
                  </a:lnTo>
                  <a:lnTo>
                    <a:pt x="47" y="374"/>
                  </a:lnTo>
                  <a:lnTo>
                    <a:pt x="40" y="361"/>
                  </a:lnTo>
                  <a:lnTo>
                    <a:pt x="32" y="346"/>
                  </a:lnTo>
                  <a:lnTo>
                    <a:pt x="27" y="333"/>
                  </a:lnTo>
                  <a:lnTo>
                    <a:pt x="21" y="316"/>
                  </a:lnTo>
                  <a:lnTo>
                    <a:pt x="15" y="299"/>
                  </a:lnTo>
                  <a:lnTo>
                    <a:pt x="10" y="282"/>
                  </a:lnTo>
                  <a:lnTo>
                    <a:pt x="8" y="267"/>
                  </a:lnTo>
                  <a:lnTo>
                    <a:pt x="2" y="250"/>
                  </a:lnTo>
                  <a:lnTo>
                    <a:pt x="0" y="234"/>
                  </a:lnTo>
                  <a:lnTo>
                    <a:pt x="0" y="217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0" y="166"/>
                  </a:lnTo>
                  <a:lnTo>
                    <a:pt x="2" y="149"/>
                  </a:lnTo>
                  <a:lnTo>
                    <a:pt x="8" y="134"/>
                  </a:lnTo>
                  <a:lnTo>
                    <a:pt x="12" y="118"/>
                  </a:lnTo>
                  <a:lnTo>
                    <a:pt x="17" y="105"/>
                  </a:lnTo>
                  <a:lnTo>
                    <a:pt x="23" y="91"/>
                  </a:lnTo>
                  <a:lnTo>
                    <a:pt x="30" y="80"/>
                  </a:lnTo>
                  <a:lnTo>
                    <a:pt x="36" y="67"/>
                  </a:lnTo>
                  <a:lnTo>
                    <a:pt x="45" y="56"/>
                  </a:lnTo>
                  <a:lnTo>
                    <a:pt x="53" y="45"/>
                  </a:lnTo>
                  <a:lnTo>
                    <a:pt x="64" y="37"/>
                  </a:lnTo>
                  <a:lnTo>
                    <a:pt x="73" y="28"/>
                  </a:lnTo>
                  <a:lnTo>
                    <a:pt x="85" y="20"/>
                  </a:lnTo>
                  <a:lnTo>
                    <a:pt x="96" y="15"/>
                  </a:lnTo>
                  <a:lnTo>
                    <a:pt x="111" y="11"/>
                  </a:lnTo>
                  <a:lnTo>
                    <a:pt x="122" y="5"/>
                  </a:lnTo>
                  <a:lnTo>
                    <a:pt x="135" y="4"/>
                  </a:lnTo>
                  <a:lnTo>
                    <a:pt x="148" y="0"/>
                  </a:lnTo>
                  <a:lnTo>
                    <a:pt x="163" y="0"/>
                  </a:lnTo>
                  <a:lnTo>
                    <a:pt x="176" y="0"/>
                  </a:lnTo>
                  <a:lnTo>
                    <a:pt x="191" y="0"/>
                  </a:lnTo>
                  <a:lnTo>
                    <a:pt x="208" y="0"/>
                  </a:lnTo>
                  <a:lnTo>
                    <a:pt x="225" y="4"/>
                  </a:lnTo>
                  <a:lnTo>
                    <a:pt x="240" y="5"/>
                  </a:lnTo>
                  <a:lnTo>
                    <a:pt x="257" y="11"/>
                  </a:lnTo>
                  <a:lnTo>
                    <a:pt x="272" y="17"/>
                  </a:lnTo>
                  <a:lnTo>
                    <a:pt x="287" y="24"/>
                  </a:lnTo>
                  <a:lnTo>
                    <a:pt x="300" y="32"/>
                  </a:lnTo>
                  <a:lnTo>
                    <a:pt x="315" y="41"/>
                  </a:lnTo>
                  <a:lnTo>
                    <a:pt x="328" y="50"/>
                  </a:lnTo>
                  <a:lnTo>
                    <a:pt x="343" y="62"/>
                  </a:lnTo>
                  <a:lnTo>
                    <a:pt x="352" y="73"/>
                  </a:lnTo>
                  <a:lnTo>
                    <a:pt x="363" y="84"/>
                  </a:lnTo>
                  <a:lnTo>
                    <a:pt x="373" y="97"/>
                  </a:lnTo>
                  <a:lnTo>
                    <a:pt x="382" y="112"/>
                  </a:lnTo>
                  <a:lnTo>
                    <a:pt x="389" y="125"/>
                  </a:lnTo>
                  <a:lnTo>
                    <a:pt x="397" y="142"/>
                  </a:lnTo>
                  <a:lnTo>
                    <a:pt x="403" y="159"/>
                  </a:lnTo>
                  <a:lnTo>
                    <a:pt x="410" y="176"/>
                  </a:lnTo>
                  <a:lnTo>
                    <a:pt x="348" y="177"/>
                  </a:lnTo>
                  <a:lnTo>
                    <a:pt x="343" y="163"/>
                  </a:lnTo>
                  <a:lnTo>
                    <a:pt x="337" y="151"/>
                  </a:lnTo>
                  <a:lnTo>
                    <a:pt x="331" y="140"/>
                  </a:lnTo>
                  <a:lnTo>
                    <a:pt x="326" y="129"/>
                  </a:lnTo>
                  <a:lnTo>
                    <a:pt x="313" y="110"/>
                  </a:lnTo>
                  <a:lnTo>
                    <a:pt x="300" y="95"/>
                  </a:lnTo>
                  <a:lnTo>
                    <a:pt x="281" y="80"/>
                  </a:lnTo>
                  <a:lnTo>
                    <a:pt x="264" y="69"/>
                  </a:lnTo>
                  <a:lnTo>
                    <a:pt x="253" y="63"/>
                  </a:lnTo>
                  <a:lnTo>
                    <a:pt x="244" y="62"/>
                  </a:lnTo>
                  <a:lnTo>
                    <a:pt x="232" y="58"/>
                  </a:lnTo>
                  <a:lnTo>
                    <a:pt x="223" y="56"/>
                  </a:lnTo>
                  <a:lnTo>
                    <a:pt x="208" y="52"/>
                  </a:lnTo>
                  <a:lnTo>
                    <a:pt x="195" y="52"/>
                  </a:lnTo>
                  <a:lnTo>
                    <a:pt x="182" y="52"/>
                  </a:lnTo>
                  <a:lnTo>
                    <a:pt x="171" y="54"/>
                  </a:lnTo>
                  <a:lnTo>
                    <a:pt x="159" y="54"/>
                  </a:lnTo>
                  <a:lnTo>
                    <a:pt x="148" y="58"/>
                  </a:lnTo>
                  <a:lnTo>
                    <a:pt x="139" y="60"/>
                  </a:lnTo>
                  <a:lnTo>
                    <a:pt x="131" y="65"/>
                  </a:lnTo>
                  <a:lnTo>
                    <a:pt x="115" y="77"/>
                  </a:lnTo>
                  <a:lnTo>
                    <a:pt x="101" y="90"/>
                  </a:lnTo>
                  <a:lnTo>
                    <a:pt x="90" y="106"/>
                  </a:lnTo>
                  <a:lnTo>
                    <a:pt x="83" y="125"/>
                  </a:lnTo>
                  <a:lnTo>
                    <a:pt x="77" y="134"/>
                  </a:lnTo>
                  <a:lnTo>
                    <a:pt x="73" y="146"/>
                  </a:lnTo>
                  <a:lnTo>
                    <a:pt x="70" y="157"/>
                  </a:lnTo>
                  <a:lnTo>
                    <a:pt x="68" y="168"/>
                  </a:lnTo>
                  <a:lnTo>
                    <a:pt x="66" y="179"/>
                  </a:lnTo>
                  <a:lnTo>
                    <a:pt x="66" y="191"/>
                  </a:lnTo>
                  <a:lnTo>
                    <a:pt x="66" y="202"/>
                  </a:lnTo>
                  <a:lnTo>
                    <a:pt x="66" y="213"/>
                  </a:lnTo>
                  <a:lnTo>
                    <a:pt x="66" y="226"/>
                  </a:lnTo>
                  <a:lnTo>
                    <a:pt x="66" y="241"/>
                  </a:lnTo>
                  <a:lnTo>
                    <a:pt x="68" y="254"/>
                  </a:lnTo>
                  <a:lnTo>
                    <a:pt x="70" y="269"/>
                  </a:lnTo>
                  <a:lnTo>
                    <a:pt x="72" y="282"/>
                  </a:lnTo>
                  <a:lnTo>
                    <a:pt x="75" y="295"/>
                  </a:lnTo>
                  <a:lnTo>
                    <a:pt x="79" y="307"/>
                  </a:lnTo>
                  <a:lnTo>
                    <a:pt x="85" y="320"/>
                  </a:lnTo>
                  <a:lnTo>
                    <a:pt x="88" y="331"/>
                  </a:lnTo>
                  <a:lnTo>
                    <a:pt x="92" y="342"/>
                  </a:lnTo>
                  <a:lnTo>
                    <a:pt x="98" y="353"/>
                  </a:lnTo>
                  <a:lnTo>
                    <a:pt x="105" y="365"/>
                  </a:lnTo>
                  <a:lnTo>
                    <a:pt x="118" y="381"/>
                  </a:lnTo>
                  <a:lnTo>
                    <a:pt x="137" y="398"/>
                  </a:lnTo>
                  <a:lnTo>
                    <a:pt x="156" y="409"/>
                  </a:lnTo>
                  <a:lnTo>
                    <a:pt x="176" y="421"/>
                  </a:lnTo>
                  <a:lnTo>
                    <a:pt x="186" y="424"/>
                  </a:lnTo>
                  <a:lnTo>
                    <a:pt x="195" y="428"/>
                  </a:lnTo>
                  <a:lnTo>
                    <a:pt x="206" y="432"/>
                  </a:lnTo>
                  <a:lnTo>
                    <a:pt x="217" y="436"/>
                  </a:lnTo>
                  <a:lnTo>
                    <a:pt x="229" y="436"/>
                  </a:lnTo>
                  <a:lnTo>
                    <a:pt x="242" y="436"/>
                  </a:lnTo>
                  <a:lnTo>
                    <a:pt x="253" y="436"/>
                  </a:lnTo>
                  <a:lnTo>
                    <a:pt x="264" y="436"/>
                  </a:lnTo>
                  <a:lnTo>
                    <a:pt x="274" y="432"/>
                  </a:lnTo>
                  <a:lnTo>
                    <a:pt x="285" y="430"/>
                  </a:lnTo>
                  <a:lnTo>
                    <a:pt x="294" y="426"/>
                  </a:lnTo>
                  <a:lnTo>
                    <a:pt x="305" y="422"/>
                  </a:lnTo>
                  <a:lnTo>
                    <a:pt x="320" y="406"/>
                  </a:lnTo>
                  <a:lnTo>
                    <a:pt x="335" y="389"/>
                  </a:lnTo>
                  <a:lnTo>
                    <a:pt x="341" y="378"/>
                  </a:lnTo>
                  <a:lnTo>
                    <a:pt x="346" y="366"/>
                  </a:lnTo>
                  <a:lnTo>
                    <a:pt x="350" y="353"/>
                  </a:lnTo>
                  <a:lnTo>
                    <a:pt x="356" y="342"/>
                  </a:lnTo>
                  <a:close/>
                  <a:moveTo>
                    <a:pt x="464" y="355"/>
                  </a:moveTo>
                  <a:lnTo>
                    <a:pt x="464" y="331"/>
                  </a:lnTo>
                  <a:lnTo>
                    <a:pt x="466" y="310"/>
                  </a:lnTo>
                  <a:lnTo>
                    <a:pt x="470" y="292"/>
                  </a:lnTo>
                  <a:lnTo>
                    <a:pt x="477" y="275"/>
                  </a:lnTo>
                  <a:lnTo>
                    <a:pt x="483" y="258"/>
                  </a:lnTo>
                  <a:lnTo>
                    <a:pt x="494" y="247"/>
                  </a:lnTo>
                  <a:lnTo>
                    <a:pt x="504" y="234"/>
                  </a:lnTo>
                  <a:lnTo>
                    <a:pt x="517" y="224"/>
                  </a:lnTo>
                  <a:lnTo>
                    <a:pt x="528" y="217"/>
                  </a:lnTo>
                  <a:lnTo>
                    <a:pt x="539" y="211"/>
                  </a:lnTo>
                  <a:lnTo>
                    <a:pt x="550" y="206"/>
                  </a:lnTo>
                  <a:lnTo>
                    <a:pt x="565" y="206"/>
                  </a:lnTo>
                  <a:lnTo>
                    <a:pt x="576" y="202"/>
                  </a:lnTo>
                  <a:lnTo>
                    <a:pt x="591" y="204"/>
                  </a:lnTo>
                  <a:lnTo>
                    <a:pt x="606" y="204"/>
                  </a:lnTo>
                  <a:lnTo>
                    <a:pt x="623" y="209"/>
                  </a:lnTo>
                  <a:lnTo>
                    <a:pt x="638" y="211"/>
                  </a:lnTo>
                  <a:lnTo>
                    <a:pt x="655" y="217"/>
                  </a:lnTo>
                  <a:lnTo>
                    <a:pt x="670" y="222"/>
                  </a:lnTo>
                  <a:lnTo>
                    <a:pt x="687" y="232"/>
                  </a:lnTo>
                  <a:lnTo>
                    <a:pt x="700" y="239"/>
                  </a:lnTo>
                  <a:lnTo>
                    <a:pt x="713" y="250"/>
                  </a:lnTo>
                  <a:lnTo>
                    <a:pt x="726" y="260"/>
                  </a:lnTo>
                  <a:lnTo>
                    <a:pt x="739" y="275"/>
                  </a:lnTo>
                  <a:lnTo>
                    <a:pt x="747" y="286"/>
                  </a:lnTo>
                  <a:lnTo>
                    <a:pt x="756" y="301"/>
                  </a:lnTo>
                  <a:lnTo>
                    <a:pt x="764" y="318"/>
                  </a:lnTo>
                  <a:lnTo>
                    <a:pt x="771" y="335"/>
                  </a:lnTo>
                  <a:lnTo>
                    <a:pt x="775" y="351"/>
                  </a:lnTo>
                  <a:lnTo>
                    <a:pt x="778" y="368"/>
                  </a:lnTo>
                  <a:lnTo>
                    <a:pt x="780" y="387"/>
                  </a:lnTo>
                  <a:lnTo>
                    <a:pt x="782" y="409"/>
                  </a:lnTo>
                  <a:lnTo>
                    <a:pt x="780" y="424"/>
                  </a:lnTo>
                  <a:lnTo>
                    <a:pt x="780" y="439"/>
                  </a:lnTo>
                  <a:lnTo>
                    <a:pt x="778" y="452"/>
                  </a:lnTo>
                  <a:lnTo>
                    <a:pt x="777" y="467"/>
                  </a:lnTo>
                  <a:lnTo>
                    <a:pt x="773" y="479"/>
                  </a:lnTo>
                  <a:lnTo>
                    <a:pt x="769" y="490"/>
                  </a:lnTo>
                  <a:lnTo>
                    <a:pt x="765" y="499"/>
                  </a:lnTo>
                  <a:lnTo>
                    <a:pt x="764" y="510"/>
                  </a:lnTo>
                  <a:lnTo>
                    <a:pt x="752" y="525"/>
                  </a:lnTo>
                  <a:lnTo>
                    <a:pt x="739" y="538"/>
                  </a:lnTo>
                  <a:lnTo>
                    <a:pt x="722" y="548"/>
                  </a:lnTo>
                  <a:lnTo>
                    <a:pt x="706" y="557"/>
                  </a:lnTo>
                  <a:lnTo>
                    <a:pt x="685" y="561"/>
                  </a:lnTo>
                  <a:lnTo>
                    <a:pt x="666" y="566"/>
                  </a:lnTo>
                  <a:lnTo>
                    <a:pt x="655" y="565"/>
                  </a:lnTo>
                  <a:lnTo>
                    <a:pt x="644" y="565"/>
                  </a:lnTo>
                  <a:lnTo>
                    <a:pt x="633" y="565"/>
                  </a:lnTo>
                  <a:lnTo>
                    <a:pt x="623" y="565"/>
                  </a:lnTo>
                  <a:lnTo>
                    <a:pt x="605" y="559"/>
                  </a:lnTo>
                  <a:lnTo>
                    <a:pt x="588" y="553"/>
                  </a:lnTo>
                  <a:lnTo>
                    <a:pt x="573" y="546"/>
                  </a:lnTo>
                  <a:lnTo>
                    <a:pt x="558" y="538"/>
                  </a:lnTo>
                  <a:lnTo>
                    <a:pt x="543" y="527"/>
                  </a:lnTo>
                  <a:lnTo>
                    <a:pt x="530" y="518"/>
                  </a:lnTo>
                  <a:lnTo>
                    <a:pt x="519" y="507"/>
                  </a:lnTo>
                  <a:lnTo>
                    <a:pt x="509" y="495"/>
                  </a:lnTo>
                  <a:lnTo>
                    <a:pt x="498" y="480"/>
                  </a:lnTo>
                  <a:lnTo>
                    <a:pt x="489" y="465"/>
                  </a:lnTo>
                  <a:lnTo>
                    <a:pt x="481" y="449"/>
                  </a:lnTo>
                  <a:lnTo>
                    <a:pt x="475" y="434"/>
                  </a:lnTo>
                  <a:lnTo>
                    <a:pt x="470" y="413"/>
                  </a:lnTo>
                  <a:lnTo>
                    <a:pt x="466" y="394"/>
                  </a:lnTo>
                  <a:lnTo>
                    <a:pt x="464" y="374"/>
                  </a:lnTo>
                  <a:lnTo>
                    <a:pt x="464" y="355"/>
                  </a:lnTo>
                  <a:close/>
                  <a:moveTo>
                    <a:pt x="524" y="368"/>
                  </a:moveTo>
                  <a:lnTo>
                    <a:pt x="524" y="381"/>
                  </a:lnTo>
                  <a:lnTo>
                    <a:pt x="524" y="396"/>
                  </a:lnTo>
                  <a:lnTo>
                    <a:pt x="526" y="409"/>
                  </a:lnTo>
                  <a:lnTo>
                    <a:pt x="530" y="424"/>
                  </a:lnTo>
                  <a:lnTo>
                    <a:pt x="533" y="436"/>
                  </a:lnTo>
                  <a:lnTo>
                    <a:pt x="539" y="449"/>
                  </a:lnTo>
                  <a:lnTo>
                    <a:pt x="545" y="458"/>
                  </a:lnTo>
                  <a:lnTo>
                    <a:pt x="552" y="469"/>
                  </a:lnTo>
                  <a:lnTo>
                    <a:pt x="565" y="486"/>
                  </a:lnTo>
                  <a:lnTo>
                    <a:pt x="584" y="499"/>
                  </a:lnTo>
                  <a:lnTo>
                    <a:pt x="591" y="505"/>
                  </a:lnTo>
                  <a:lnTo>
                    <a:pt x="601" y="510"/>
                  </a:lnTo>
                  <a:lnTo>
                    <a:pt x="612" y="514"/>
                  </a:lnTo>
                  <a:lnTo>
                    <a:pt x="623" y="518"/>
                  </a:lnTo>
                  <a:lnTo>
                    <a:pt x="642" y="518"/>
                  </a:lnTo>
                  <a:lnTo>
                    <a:pt x="661" y="514"/>
                  </a:lnTo>
                  <a:lnTo>
                    <a:pt x="677" y="507"/>
                  </a:lnTo>
                  <a:lnTo>
                    <a:pt x="694" y="495"/>
                  </a:lnTo>
                  <a:lnTo>
                    <a:pt x="700" y="486"/>
                  </a:lnTo>
                  <a:lnTo>
                    <a:pt x="706" y="479"/>
                  </a:lnTo>
                  <a:lnTo>
                    <a:pt x="709" y="467"/>
                  </a:lnTo>
                  <a:lnTo>
                    <a:pt x="715" y="458"/>
                  </a:lnTo>
                  <a:lnTo>
                    <a:pt x="717" y="445"/>
                  </a:lnTo>
                  <a:lnTo>
                    <a:pt x="719" y="432"/>
                  </a:lnTo>
                  <a:lnTo>
                    <a:pt x="720" y="417"/>
                  </a:lnTo>
                  <a:lnTo>
                    <a:pt x="722" y="404"/>
                  </a:lnTo>
                  <a:lnTo>
                    <a:pt x="720" y="387"/>
                  </a:lnTo>
                  <a:lnTo>
                    <a:pt x="719" y="372"/>
                  </a:lnTo>
                  <a:lnTo>
                    <a:pt x="717" y="357"/>
                  </a:lnTo>
                  <a:lnTo>
                    <a:pt x="715" y="346"/>
                  </a:lnTo>
                  <a:lnTo>
                    <a:pt x="709" y="333"/>
                  </a:lnTo>
                  <a:lnTo>
                    <a:pt x="706" y="321"/>
                  </a:lnTo>
                  <a:lnTo>
                    <a:pt x="700" y="310"/>
                  </a:lnTo>
                  <a:lnTo>
                    <a:pt x="694" y="301"/>
                  </a:lnTo>
                  <a:lnTo>
                    <a:pt x="677" y="282"/>
                  </a:lnTo>
                  <a:lnTo>
                    <a:pt x="661" y="271"/>
                  </a:lnTo>
                  <a:lnTo>
                    <a:pt x="642" y="260"/>
                  </a:lnTo>
                  <a:lnTo>
                    <a:pt x="623" y="256"/>
                  </a:lnTo>
                  <a:lnTo>
                    <a:pt x="612" y="252"/>
                  </a:lnTo>
                  <a:lnTo>
                    <a:pt x="601" y="252"/>
                  </a:lnTo>
                  <a:lnTo>
                    <a:pt x="591" y="252"/>
                  </a:lnTo>
                  <a:lnTo>
                    <a:pt x="584" y="256"/>
                  </a:lnTo>
                  <a:lnTo>
                    <a:pt x="565" y="262"/>
                  </a:lnTo>
                  <a:lnTo>
                    <a:pt x="552" y="275"/>
                  </a:lnTo>
                  <a:lnTo>
                    <a:pt x="545" y="280"/>
                  </a:lnTo>
                  <a:lnTo>
                    <a:pt x="539" y="290"/>
                  </a:lnTo>
                  <a:lnTo>
                    <a:pt x="533" y="299"/>
                  </a:lnTo>
                  <a:lnTo>
                    <a:pt x="530" y="312"/>
                  </a:lnTo>
                  <a:lnTo>
                    <a:pt x="526" y="323"/>
                  </a:lnTo>
                  <a:lnTo>
                    <a:pt x="524" y="336"/>
                  </a:lnTo>
                  <a:lnTo>
                    <a:pt x="524" y="351"/>
                  </a:lnTo>
                  <a:lnTo>
                    <a:pt x="524" y="368"/>
                  </a:lnTo>
                  <a:close/>
                  <a:moveTo>
                    <a:pt x="866" y="600"/>
                  </a:moveTo>
                  <a:lnTo>
                    <a:pt x="866" y="307"/>
                  </a:lnTo>
                  <a:lnTo>
                    <a:pt x="814" y="297"/>
                  </a:lnTo>
                  <a:lnTo>
                    <a:pt x="814" y="250"/>
                  </a:lnTo>
                  <a:lnTo>
                    <a:pt x="866" y="262"/>
                  </a:lnTo>
                  <a:lnTo>
                    <a:pt x="866" y="224"/>
                  </a:lnTo>
                  <a:lnTo>
                    <a:pt x="866" y="207"/>
                  </a:lnTo>
                  <a:lnTo>
                    <a:pt x="866" y="194"/>
                  </a:lnTo>
                  <a:lnTo>
                    <a:pt x="866" y="183"/>
                  </a:lnTo>
                  <a:lnTo>
                    <a:pt x="870" y="176"/>
                  </a:lnTo>
                  <a:lnTo>
                    <a:pt x="876" y="164"/>
                  </a:lnTo>
                  <a:lnTo>
                    <a:pt x="881" y="155"/>
                  </a:lnTo>
                  <a:lnTo>
                    <a:pt x="889" y="148"/>
                  </a:lnTo>
                  <a:lnTo>
                    <a:pt x="898" y="144"/>
                  </a:lnTo>
                  <a:lnTo>
                    <a:pt x="909" y="138"/>
                  </a:lnTo>
                  <a:lnTo>
                    <a:pt x="922" y="136"/>
                  </a:lnTo>
                  <a:lnTo>
                    <a:pt x="939" y="136"/>
                  </a:lnTo>
                  <a:lnTo>
                    <a:pt x="958" y="140"/>
                  </a:lnTo>
                  <a:lnTo>
                    <a:pt x="969" y="142"/>
                  </a:lnTo>
                  <a:lnTo>
                    <a:pt x="982" y="146"/>
                  </a:lnTo>
                  <a:lnTo>
                    <a:pt x="995" y="151"/>
                  </a:lnTo>
                  <a:lnTo>
                    <a:pt x="1012" y="157"/>
                  </a:lnTo>
                  <a:lnTo>
                    <a:pt x="1003" y="206"/>
                  </a:lnTo>
                  <a:lnTo>
                    <a:pt x="984" y="198"/>
                  </a:lnTo>
                  <a:lnTo>
                    <a:pt x="969" y="196"/>
                  </a:lnTo>
                  <a:lnTo>
                    <a:pt x="956" y="192"/>
                  </a:lnTo>
                  <a:lnTo>
                    <a:pt x="945" y="194"/>
                  </a:lnTo>
                  <a:lnTo>
                    <a:pt x="937" y="194"/>
                  </a:lnTo>
                  <a:lnTo>
                    <a:pt x="932" y="198"/>
                  </a:lnTo>
                  <a:lnTo>
                    <a:pt x="926" y="204"/>
                  </a:lnTo>
                  <a:lnTo>
                    <a:pt x="924" y="213"/>
                  </a:lnTo>
                  <a:lnTo>
                    <a:pt x="922" y="224"/>
                  </a:lnTo>
                  <a:lnTo>
                    <a:pt x="922" y="239"/>
                  </a:lnTo>
                  <a:lnTo>
                    <a:pt x="922" y="271"/>
                  </a:lnTo>
                  <a:lnTo>
                    <a:pt x="986" y="284"/>
                  </a:lnTo>
                  <a:lnTo>
                    <a:pt x="986" y="329"/>
                  </a:lnTo>
                  <a:lnTo>
                    <a:pt x="922" y="316"/>
                  </a:lnTo>
                  <a:lnTo>
                    <a:pt x="922" y="611"/>
                  </a:lnTo>
                  <a:lnTo>
                    <a:pt x="866" y="600"/>
                  </a:lnTo>
                  <a:close/>
                  <a:moveTo>
                    <a:pt x="1035" y="634"/>
                  </a:moveTo>
                  <a:lnTo>
                    <a:pt x="1093" y="643"/>
                  </a:lnTo>
                  <a:lnTo>
                    <a:pt x="1093" y="348"/>
                  </a:lnTo>
                  <a:lnTo>
                    <a:pt x="1158" y="361"/>
                  </a:lnTo>
                  <a:lnTo>
                    <a:pt x="1158" y="316"/>
                  </a:lnTo>
                  <a:lnTo>
                    <a:pt x="1093" y="303"/>
                  </a:lnTo>
                  <a:lnTo>
                    <a:pt x="1093" y="273"/>
                  </a:lnTo>
                  <a:lnTo>
                    <a:pt x="1093" y="256"/>
                  </a:lnTo>
                  <a:lnTo>
                    <a:pt x="1095" y="245"/>
                  </a:lnTo>
                  <a:lnTo>
                    <a:pt x="1098" y="235"/>
                  </a:lnTo>
                  <a:lnTo>
                    <a:pt x="1104" y="232"/>
                  </a:lnTo>
                  <a:lnTo>
                    <a:pt x="1108" y="226"/>
                  </a:lnTo>
                  <a:lnTo>
                    <a:pt x="1117" y="224"/>
                  </a:lnTo>
                  <a:lnTo>
                    <a:pt x="1126" y="224"/>
                  </a:lnTo>
                  <a:lnTo>
                    <a:pt x="1141" y="228"/>
                  </a:lnTo>
                  <a:lnTo>
                    <a:pt x="1156" y="230"/>
                  </a:lnTo>
                  <a:lnTo>
                    <a:pt x="1175" y="237"/>
                  </a:lnTo>
                  <a:lnTo>
                    <a:pt x="1184" y="189"/>
                  </a:lnTo>
                  <a:lnTo>
                    <a:pt x="1167" y="181"/>
                  </a:lnTo>
                  <a:lnTo>
                    <a:pt x="1153" y="177"/>
                  </a:lnTo>
                  <a:lnTo>
                    <a:pt x="1139" y="174"/>
                  </a:lnTo>
                  <a:lnTo>
                    <a:pt x="1128" y="174"/>
                  </a:lnTo>
                  <a:lnTo>
                    <a:pt x="1109" y="168"/>
                  </a:lnTo>
                  <a:lnTo>
                    <a:pt x="1095" y="168"/>
                  </a:lnTo>
                  <a:lnTo>
                    <a:pt x="1080" y="170"/>
                  </a:lnTo>
                  <a:lnTo>
                    <a:pt x="1070" y="176"/>
                  </a:lnTo>
                  <a:lnTo>
                    <a:pt x="1059" y="181"/>
                  </a:lnTo>
                  <a:lnTo>
                    <a:pt x="1052" y="187"/>
                  </a:lnTo>
                  <a:lnTo>
                    <a:pt x="1044" y="194"/>
                  </a:lnTo>
                  <a:lnTo>
                    <a:pt x="1040" y="206"/>
                  </a:lnTo>
                  <a:lnTo>
                    <a:pt x="1037" y="213"/>
                  </a:lnTo>
                  <a:lnTo>
                    <a:pt x="1035" y="226"/>
                  </a:lnTo>
                  <a:lnTo>
                    <a:pt x="1035" y="239"/>
                  </a:lnTo>
                  <a:lnTo>
                    <a:pt x="1035" y="256"/>
                  </a:lnTo>
                  <a:lnTo>
                    <a:pt x="1035" y="292"/>
                  </a:lnTo>
                  <a:lnTo>
                    <a:pt x="984" y="282"/>
                  </a:lnTo>
                  <a:lnTo>
                    <a:pt x="984" y="327"/>
                  </a:lnTo>
                  <a:lnTo>
                    <a:pt x="1035" y="336"/>
                  </a:lnTo>
                  <a:lnTo>
                    <a:pt x="1035" y="634"/>
                  </a:lnTo>
                  <a:close/>
                  <a:moveTo>
                    <a:pt x="1435" y="598"/>
                  </a:moveTo>
                  <a:lnTo>
                    <a:pt x="1495" y="617"/>
                  </a:lnTo>
                  <a:lnTo>
                    <a:pt x="1489" y="626"/>
                  </a:lnTo>
                  <a:lnTo>
                    <a:pt x="1485" y="638"/>
                  </a:lnTo>
                  <a:lnTo>
                    <a:pt x="1480" y="647"/>
                  </a:lnTo>
                  <a:lnTo>
                    <a:pt x="1474" y="658"/>
                  </a:lnTo>
                  <a:lnTo>
                    <a:pt x="1459" y="673"/>
                  </a:lnTo>
                  <a:lnTo>
                    <a:pt x="1442" y="688"/>
                  </a:lnTo>
                  <a:lnTo>
                    <a:pt x="1431" y="692"/>
                  </a:lnTo>
                  <a:lnTo>
                    <a:pt x="1422" y="696"/>
                  </a:lnTo>
                  <a:lnTo>
                    <a:pt x="1411" y="697"/>
                  </a:lnTo>
                  <a:lnTo>
                    <a:pt x="1399" y="701"/>
                  </a:lnTo>
                  <a:lnTo>
                    <a:pt x="1386" y="699"/>
                  </a:lnTo>
                  <a:lnTo>
                    <a:pt x="1373" y="699"/>
                  </a:lnTo>
                  <a:lnTo>
                    <a:pt x="1358" y="697"/>
                  </a:lnTo>
                  <a:lnTo>
                    <a:pt x="1345" y="697"/>
                  </a:lnTo>
                  <a:lnTo>
                    <a:pt x="1325" y="692"/>
                  </a:lnTo>
                  <a:lnTo>
                    <a:pt x="1308" y="686"/>
                  </a:lnTo>
                  <a:lnTo>
                    <a:pt x="1291" y="679"/>
                  </a:lnTo>
                  <a:lnTo>
                    <a:pt x="1278" y="673"/>
                  </a:lnTo>
                  <a:lnTo>
                    <a:pt x="1263" y="664"/>
                  </a:lnTo>
                  <a:lnTo>
                    <a:pt x="1250" y="654"/>
                  </a:lnTo>
                  <a:lnTo>
                    <a:pt x="1239" y="643"/>
                  </a:lnTo>
                  <a:lnTo>
                    <a:pt x="1229" y="632"/>
                  </a:lnTo>
                  <a:lnTo>
                    <a:pt x="1216" y="615"/>
                  </a:lnTo>
                  <a:lnTo>
                    <a:pt x="1207" y="600"/>
                  </a:lnTo>
                  <a:lnTo>
                    <a:pt x="1199" y="583"/>
                  </a:lnTo>
                  <a:lnTo>
                    <a:pt x="1194" y="568"/>
                  </a:lnTo>
                  <a:lnTo>
                    <a:pt x="1188" y="550"/>
                  </a:lnTo>
                  <a:lnTo>
                    <a:pt x="1186" y="531"/>
                  </a:lnTo>
                  <a:lnTo>
                    <a:pt x="1184" y="512"/>
                  </a:lnTo>
                  <a:lnTo>
                    <a:pt x="1184" y="494"/>
                  </a:lnTo>
                  <a:lnTo>
                    <a:pt x="1184" y="471"/>
                  </a:lnTo>
                  <a:lnTo>
                    <a:pt x="1186" y="452"/>
                  </a:lnTo>
                  <a:lnTo>
                    <a:pt x="1188" y="434"/>
                  </a:lnTo>
                  <a:lnTo>
                    <a:pt x="1194" y="419"/>
                  </a:lnTo>
                  <a:lnTo>
                    <a:pt x="1199" y="402"/>
                  </a:lnTo>
                  <a:lnTo>
                    <a:pt x="1207" y="391"/>
                  </a:lnTo>
                  <a:lnTo>
                    <a:pt x="1216" y="378"/>
                  </a:lnTo>
                  <a:lnTo>
                    <a:pt x="1229" y="368"/>
                  </a:lnTo>
                  <a:lnTo>
                    <a:pt x="1239" y="357"/>
                  </a:lnTo>
                  <a:lnTo>
                    <a:pt x="1250" y="351"/>
                  </a:lnTo>
                  <a:lnTo>
                    <a:pt x="1263" y="344"/>
                  </a:lnTo>
                  <a:lnTo>
                    <a:pt x="1278" y="342"/>
                  </a:lnTo>
                  <a:lnTo>
                    <a:pt x="1291" y="338"/>
                  </a:lnTo>
                  <a:lnTo>
                    <a:pt x="1308" y="338"/>
                  </a:lnTo>
                  <a:lnTo>
                    <a:pt x="1325" y="338"/>
                  </a:lnTo>
                  <a:lnTo>
                    <a:pt x="1343" y="342"/>
                  </a:lnTo>
                  <a:lnTo>
                    <a:pt x="1358" y="344"/>
                  </a:lnTo>
                  <a:lnTo>
                    <a:pt x="1375" y="350"/>
                  </a:lnTo>
                  <a:lnTo>
                    <a:pt x="1388" y="355"/>
                  </a:lnTo>
                  <a:lnTo>
                    <a:pt x="1403" y="365"/>
                  </a:lnTo>
                  <a:lnTo>
                    <a:pt x="1416" y="372"/>
                  </a:lnTo>
                  <a:lnTo>
                    <a:pt x="1429" y="383"/>
                  </a:lnTo>
                  <a:lnTo>
                    <a:pt x="1441" y="394"/>
                  </a:lnTo>
                  <a:lnTo>
                    <a:pt x="1454" y="409"/>
                  </a:lnTo>
                  <a:lnTo>
                    <a:pt x="1463" y="422"/>
                  </a:lnTo>
                  <a:lnTo>
                    <a:pt x="1472" y="437"/>
                  </a:lnTo>
                  <a:lnTo>
                    <a:pt x="1478" y="454"/>
                  </a:lnTo>
                  <a:lnTo>
                    <a:pt x="1485" y="471"/>
                  </a:lnTo>
                  <a:lnTo>
                    <a:pt x="1489" y="488"/>
                  </a:lnTo>
                  <a:lnTo>
                    <a:pt x="1493" y="507"/>
                  </a:lnTo>
                  <a:lnTo>
                    <a:pt x="1495" y="525"/>
                  </a:lnTo>
                  <a:lnTo>
                    <a:pt x="1497" y="548"/>
                  </a:lnTo>
                  <a:lnTo>
                    <a:pt x="1497" y="555"/>
                  </a:lnTo>
                  <a:lnTo>
                    <a:pt x="1497" y="563"/>
                  </a:lnTo>
                  <a:lnTo>
                    <a:pt x="1242" y="518"/>
                  </a:lnTo>
                  <a:lnTo>
                    <a:pt x="1242" y="529"/>
                  </a:lnTo>
                  <a:lnTo>
                    <a:pt x="1246" y="542"/>
                  </a:lnTo>
                  <a:lnTo>
                    <a:pt x="1248" y="553"/>
                  </a:lnTo>
                  <a:lnTo>
                    <a:pt x="1252" y="566"/>
                  </a:lnTo>
                  <a:lnTo>
                    <a:pt x="1255" y="576"/>
                  </a:lnTo>
                  <a:lnTo>
                    <a:pt x="1261" y="587"/>
                  </a:lnTo>
                  <a:lnTo>
                    <a:pt x="1267" y="596"/>
                  </a:lnTo>
                  <a:lnTo>
                    <a:pt x="1274" y="608"/>
                  </a:lnTo>
                  <a:lnTo>
                    <a:pt x="1289" y="623"/>
                  </a:lnTo>
                  <a:lnTo>
                    <a:pt x="1306" y="636"/>
                  </a:lnTo>
                  <a:lnTo>
                    <a:pt x="1325" y="643"/>
                  </a:lnTo>
                  <a:lnTo>
                    <a:pt x="1345" y="651"/>
                  </a:lnTo>
                  <a:lnTo>
                    <a:pt x="1360" y="651"/>
                  </a:lnTo>
                  <a:lnTo>
                    <a:pt x="1375" y="651"/>
                  </a:lnTo>
                  <a:lnTo>
                    <a:pt x="1386" y="647"/>
                  </a:lnTo>
                  <a:lnTo>
                    <a:pt x="1399" y="643"/>
                  </a:lnTo>
                  <a:lnTo>
                    <a:pt x="1409" y="634"/>
                  </a:lnTo>
                  <a:lnTo>
                    <a:pt x="1420" y="624"/>
                  </a:lnTo>
                  <a:lnTo>
                    <a:pt x="1427" y="611"/>
                  </a:lnTo>
                  <a:lnTo>
                    <a:pt x="1435" y="598"/>
                  </a:lnTo>
                  <a:close/>
                  <a:moveTo>
                    <a:pt x="1248" y="469"/>
                  </a:moveTo>
                  <a:lnTo>
                    <a:pt x="1435" y="505"/>
                  </a:lnTo>
                  <a:lnTo>
                    <a:pt x="1433" y="494"/>
                  </a:lnTo>
                  <a:lnTo>
                    <a:pt x="1431" y="482"/>
                  </a:lnTo>
                  <a:lnTo>
                    <a:pt x="1429" y="473"/>
                  </a:lnTo>
                  <a:lnTo>
                    <a:pt x="1427" y="465"/>
                  </a:lnTo>
                  <a:lnTo>
                    <a:pt x="1420" y="449"/>
                  </a:lnTo>
                  <a:lnTo>
                    <a:pt x="1414" y="436"/>
                  </a:lnTo>
                  <a:lnTo>
                    <a:pt x="1399" y="417"/>
                  </a:lnTo>
                  <a:lnTo>
                    <a:pt x="1383" y="404"/>
                  </a:lnTo>
                  <a:lnTo>
                    <a:pt x="1373" y="398"/>
                  </a:lnTo>
                  <a:lnTo>
                    <a:pt x="1364" y="394"/>
                  </a:lnTo>
                  <a:lnTo>
                    <a:pt x="1353" y="391"/>
                  </a:lnTo>
                  <a:lnTo>
                    <a:pt x="1343" y="389"/>
                  </a:lnTo>
                  <a:lnTo>
                    <a:pt x="1323" y="387"/>
                  </a:lnTo>
                  <a:lnTo>
                    <a:pt x="1306" y="389"/>
                  </a:lnTo>
                  <a:lnTo>
                    <a:pt x="1289" y="393"/>
                  </a:lnTo>
                  <a:lnTo>
                    <a:pt x="1276" y="404"/>
                  </a:lnTo>
                  <a:lnTo>
                    <a:pt x="1263" y="413"/>
                  </a:lnTo>
                  <a:lnTo>
                    <a:pt x="1255" y="430"/>
                  </a:lnTo>
                  <a:lnTo>
                    <a:pt x="1250" y="437"/>
                  </a:lnTo>
                  <a:lnTo>
                    <a:pt x="1248" y="447"/>
                  </a:lnTo>
                  <a:lnTo>
                    <a:pt x="1248" y="458"/>
                  </a:lnTo>
                  <a:lnTo>
                    <a:pt x="1248" y="469"/>
                  </a:lnTo>
                  <a:close/>
                  <a:moveTo>
                    <a:pt x="1801" y="664"/>
                  </a:moveTo>
                  <a:lnTo>
                    <a:pt x="1859" y="682"/>
                  </a:lnTo>
                  <a:lnTo>
                    <a:pt x="1854" y="694"/>
                  </a:lnTo>
                  <a:lnTo>
                    <a:pt x="1848" y="705"/>
                  </a:lnTo>
                  <a:lnTo>
                    <a:pt x="1843" y="714"/>
                  </a:lnTo>
                  <a:lnTo>
                    <a:pt x="1837" y="725"/>
                  </a:lnTo>
                  <a:lnTo>
                    <a:pt x="1822" y="740"/>
                  </a:lnTo>
                  <a:lnTo>
                    <a:pt x="1805" y="755"/>
                  </a:lnTo>
                  <a:lnTo>
                    <a:pt x="1794" y="759"/>
                  </a:lnTo>
                  <a:lnTo>
                    <a:pt x="1785" y="763"/>
                  </a:lnTo>
                  <a:lnTo>
                    <a:pt x="1773" y="765"/>
                  </a:lnTo>
                  <a:lnTo>
                    <a:pt x="1764" y="768"/>
                  </a:lnTo>
                  <a:lnTo>
                    <a:pt x="1751" y="768"/>
                  </a:lnTo>
                  <a:lnTo>
                    <a:pt x="1738" y="768"/>
                  </a:lnTo>
                  <a:lnTo>
                    <a:pt x="1725" y="767"/>
                  </a:lnTo>
                  <a:lnTo>
                    <a:pt x="1712" y="767"/>
                  </a:lnTo>
                  <a:lnTo>
                    <a:pt x="1691" y="761"/>
                  </a:lnTo>
                  <a:lnTo>
                    <a:pt x="1674" y="755"/>
                  </a:lnTo>
                  <a:lnTo>
                    <a:pt x="1657" y="748"/>
                  </a:lnTo>
                  <a:lnTo>
                    <a:pt x="1642" y="740"/>
                  </a:lnTo>
                  <a:lnTo>
                    <a:pt x="1626" y="729"/>
                  </a:lnTo>
                  <a:lnTo>
                    <a:pt x="1614" y="720"/>
                  </a:lnTo>
                  <a:lnTo>
                    <a:pt x="1601" y="709"/>
                  </a:lnTo>
                  <a:lnTo>
                    <a:pt x="1592" y="697"/>
                  </a:lnTo>
                  <a:lnTo>
                    <a:pt x="1581" y="682"/>
                  </a:lnTo>
                  <a:lnTo>
                    <a:pt x="1571" y="667"/>
                  </a:lnTo>
                  <a:lnTo>
                    <a:pt x="1564" y="651"/>
                  </a:lnTo>
                  <a:lnTo>
                    <a:pt x="1558" y="636"/>
                  </a:lnTo>
                  <a:lnTo>
                    <a:pt x="1553" y="617"/>
                  </a:lnTo>
                  <a:lnTo>
                    <a:pt x="1551" y="600"/>
                  </a:lnTo>
                  <a:lnTo>
                    <a:pt x="1549" y="581"/>
                  </a:lnTo>
                  <a:lnTo>
                    <a:pt x="1549" y="563"/>
                  </a:lnTo>
                  <a:lnTo>
                    <a:pt x="1549" y="540"/>
                  </a:lnTo>
                  <a:lnTo>
                    <a:pt x="1551" y="520"/>
                  </a:lnTo>
                  <a:lnTo>
                    <a:pt x="1553" y="501"/>
                  </a:lnTo>
                  <a:lnTo>
                    <a:pt x="1558" y="486"/>
                  </a:lnTo>
                  <a:lnTo>
                    <a:pt x="1564" y="469"/>
                  </a:lnTo>
                  <a:lnTo>
                    <a:pt x="1571" y="458"/>
                  </a:lnTo>
                  <a:lnTo>
                    <a:pt x="1581" y="445"/>
                  </a:lnTo>
                  <a:lnTo>
                    <a:pt x="1592" y="436"/>
                  </a:lnTo>
                  <a:lnTo>
                    <a:pt x="1601" y="424"/>
                  </a:lnTo>
                  <a:lnTo>
                    <a:pt x="1614" y="419"/>
                  </a:lnTo>
                  <a:lnTo>
                    <a:pt x="1626" y="411"/>
                  </a:lnTo>
                  <a:lnTo>
                    <a:pt x="1642" y="408"/>
                  </a:lnTo>
                  <a:lnTo>
                    <a:pt x="1656" y="404"/>
                  </a:lnTo>
                  <a:lnTo>
                    <a:pt x="1672" y="404"/>
                  </a:lnTo>
                  <a:lnTo>
                    <a:pt x="1689" y="404"/>
                  </a:lnTo>
                  <a:lnTo>
                    <a:pt x="1706" y="409"/>
                  </a:lnTo>
                  <a:lnTo>
                    <a:pt x="1721" y="411"/>
                  </a:lnTo>
                  <a:lnTo>
                    <a:pt x="1738" y="417"/>
                  </a:lnTo>
                  <a:lnTo>
                    <a:pt x="1753" y="422"/>
                  </a:lnTo>
                  <a:lnTo>
                    <a:pt x="1768" y="432"/>
                  </a:lnTo>
                  <a:lnTo>
                    <a:pt x="1781" y="439"/>
                  </a:lnTo>
                  <a:lnTo>
                    <a:pt x="1794" y="451"/>
                  </a:lnTo>
                  <a:lnTo>
                    <a:pt x="1805" y="462"/>
                  </a:lnTo>
                  <a:lnTo>
                    <a:pt x="1818" y="477"/>
                  </a:lnTo>
                  <a:lnTo>
                    <a:pt x="1826" y="488"/>
                  </a:lnTo>
                  <a:lnTo>
                    <a:pt x="1835" y="505"/>
                  </a:lnTo>
                  <a:lnTo>
                    <a:pt x="1843" y="520"/>
                  </a:lnTo>
                  <a:lnTo>
                    <a:pt x="1850" y="538"/>
                  </a:lnTo>
                  <a:lnTo>
                    <a:pt x="1854" y="555"/>
                  </a:lnTo>
                  <a:lnTo>
                    <a:pt x="1859" y="574"/>
                  </a:lnTo>
                  <a:lnTo>
                    <a:pt x="1861" y="595"/>
                  </a:lnTo>
                  <a:lnTo>
                    <a:pt x="1863" y="617"/>
                  </a:lnTo>
                  <a:lnTo>
                    <a:pt x="1861" y="621"/>
                  </a:lnTo>
                  <a:lnTo>
                    <a:pt x="1859" y="632"/>
                  </a:lnTo>
                  <a:lnTo>
                    <a:pt x="1607" y="583"/>
                  </a:lnTo>
                  <a:lnTo>
                    <a:pt x="1607" y="596"/>
                  </a:lnTo>
                  <a:lnTo>
                    <a:pt x="1609" y="609"/>
                  </a:lnTo>
                  <a:lnTo>
                    <a:pt x="1611" y="621"/>
                  </a:lnTo>
                  <a:lnTo>
                    <a:pt x="1616" y="634"/>
                  </a:lnTo>
                  <a:lnTo>
                    <a:pt x="1620" y="645"/>
                  </a:lnTo>
                  <a:lnTo>
                    <a:pt x="1626" y="656"/>
                  </a:lnTo>
                  <a:lnTo>
                    <a:pt x="1631" y="666"/>
                  </a:lnTo>
                  <a:lnTo>
                    <a:pt x="1639" y="677"/>
                  </a:lnTo>
                  <a:lnTo>
                    <a:pt x="1654" y="690"/>
                  </a:lnTo>
                  <a:lnTo>
                    <a:pt x="1671" y="703"/>
                  </a:lnTo>
                  <a:lnTo>
                    <a:pt x="1680" y="707"/>
                  </a:lnTo>
                  <a:lnTo>
                    <a:pt x="1689" y="712"/>
                  </a:lnTo>
                  <a:lnTo>
                    <a:pt x="1700" y="716"/>
                  </a:lnTo>
                  <a:lnTo>
                    <a:pt x="1712" y="720"/>
                  </a:lnTo>
                  <a:lnTo>
                    <a:pt x="1725" y="720"/>
                  </a:lnTo>
                  <a:lnTo>
                    <a:pt x="1740" y="720"/>
                  </a:lnTo>
                  <a:lnTo>
                    <a:pt x="1753" y="716"/>
                  </a:lnTo>
                  <a:lnTo>
                    <a:pt x="1766" y="712"/>
                  </a:lnTo>
                  <a:lnTo>
                    <a:pt x="1775" y="703"/>
                  </a:lnTo>
                  <a:lnTo>
                    <a:pt x="1785" y="694"/>
                  </a:lnTo>
                  <a:lnTo>
                    <a:pt x="1792" y="679"/>
                  </a:lnTo>
                  <a:lnTo>
                    <a:pt x="1801" y="664"/>
                  </a:lnTo>
                  <a:close/>
                  <a:moveTo>
                    <a:pt x="1611" y="537"/>
                  </a:moveTo>
                  <a:lnTo>
                    <a:pt x="1801" y="572"/>
                  </a:lnTo>
                  <a:lnTo>
                    <a:pt x="1798" y="561"/>
                  </a:lnTo>
                  <a:lnTo>
                    <a:pt x="1796" y="550"/>
                  </a:lnTo>
                  <a:lnTo>
                    <a:pt x="1794" y="540"/>
                  </a:lnTo>
                  <a:lnTo>
                    <a:pt x="1792" y="533"/>
                  </a:lnTo>
                  <a:lnTo>
                    <a:pt x="1786" y="516"/>
                  </a:lnTo>
                  <a:lnTo>
                    <a:pt x="1779" y="503"/>
                  </a:lnTo>
                  <a:lnTo>
                    <a:pt x="1762" y="484"/>
                  </a:lnTo>
                  <a:lnTo>
                    <a:pt x="1745" y="471"/>
                  </a:lnTo>
                  <a:lnTo>
                    <a:pt x="1736" y="465"/>
                  </a:lnTo>
                  <a:lnTo>
                    <a:pt x="1727" y="462"/>
                  </a:lnTo>
                  <a:lnTo>
                    <a:pt x="1715" y="458"/>
                  </a:lnTo>
                  <a:lnTo>
                    <a:pt x="1706" y="458"/>
                  </a:lnTo>
                  <a:lnTo>
                    <a:pt x="1686" y="454"/>
                  </a:lnTo>
                  <a:lnTo>
                    <a:pt x="1669" y="456"/>
                  </a:lnTo>
                  <a:lnTo>
                    <a:pt x="1654" y="462"/>
                  </a:lnTo>
                  <a:lnTo>
                    <a:pt x="1639" y="471"/>
                  </a:lnTo>
                  <a:lnTo>
                    <a:pt x="1628" y="482"/>
                  </a:lnTo>
                  <a:lnTo>
                    <a:pt x="1618" y="497"/>
                  </a:lnTo>
                  <a:lnTo>
                    <a:pt x="1614" y="505"/>
                  </a:lnTo>
                  <a:lnTo>
                    <a:pt x="1613" y="514"/>
                  </a:lnTo>
                  <a:lnTo>
                    <a:pt x="1611" y="525"/>
                  </a:lnTo>
                  <a:lnTo>
                    <a:pt x="1611" y="5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9" name="Freeform 79"/>
            <p:cNvSpPr>
              <a:spLocks/>
            </p:cNvSpPr>
            <p:nvPr/>
          </p:nvSpPr>
          <p:spPr bwMode="auto">
            <a:xfrm>
              <a:off x="1985" y="2580"/>
              <a:ext cx="1142" cy="1149"/>
            </a:xfrm>
            <a:custGeom>
              <a:avLst/>
              <a:gdLst>
                <a:gd name="T0" fmla="*/ 1142 w 2286"/>
                <a:gd name="T1" fmla="*/ 1149 h 2298"/>
                <a:gd name="T2" fmla="*/ 74 w 2286"/>
                <a:gd name="T3" fmla="*/ 369 h 2298"/>
                <a:gd name="T4" fmla="*/ 103 w 2286"/>
                <a:gd name="T5" fmla="*/ 388 h 2298"/>
                <a:gd name="T6" fmla="*/ 158 w 2286"/>
                <a:gd name="T7" fmla="*/ 404 h 2298"/>
                <a:gd name="T8" fmla="*/ 220 w 2286"/>
                <a:gd name="T9" fmla="*/ 398 h 2298"/>
                <a:gd name="T10" fmla="*/ 251 w 2286"/>
                <a:gd name="T11" fmla="*/ 383 h 2298"/>
                <a:gd name="T12" fmla="*/ 259 w 2286"/>
                <a:gd name="T13" fmla="*/ 375 h 2298"/>
                <a:gd name="T14" fmla="*/ 274 w 2286"/>
                <a:gd name="T15" fmla="*/ 387 h 2298"/>
                <a:gd name="T16" fmla="*/ 310 w 2286"/>
                <a:gd name="T17" fmla="*/ 408 h 2298"/>
                <a:gd name="T18" fmla="*/ 354 w 2286"/>
                <a:gd name="T19" fmla="*/ 417 h 2298"/>
                <a:gd name="T20" fmla="*/ 410 w 2286"/>
                <a:gd name="T21" fmla="*/ 416 h 2298"/>
                <a:gd name="T22" fmla="*/ 451 w 2286"/>
                <a:gd name="T23" fmla="*/ 413 h 2298"/>
                <a:gd name="T24" fmla="*/ 399 w 2286"/>
                <a:gd name="T25" fmla="*/ 474 h 2298"/>
                <a:gd name="T26" fmla="*/ 306 w 2286"/>
                <a:gd name="T27" fmla="*/ 491 h 2298"/>
                <a:gd name="T28" fmla="*/ 207 w 2286"/>
                <a:gd name="T29" fmla="*/ 558 h 2298"/>
                <a:gd name="T30" fmla="*/ 201 w 2286"/>
                <a:gd name="T31" fmla="*/ 682 h 2298"/>
                <a:gd name="T32" fmla="*/ 272 w 2286"/>
                <a:gd name="T33" fmla="*/ 798 h 2298"/>
                <a:gd name="T34" fmla="*/ 472 w 2286"/>
                <a:gd name="T35" fmla="*/ 897 h 2298"/>
                <a:gd name="T36" fmla="*/ 720 w 2286"/>
                <a:gd name="T37" fmla="*/ 928 h 2298"/>
                <a:gd name="T38" fmla="*/ 876 w 2286"/>
                <a:gd name="T39" fmla="*/ 862 h 2298"/>
                <a:gd name="T40" fmla="*/ 894 w 2286"/>
                <a:gd name="T41" fmla="*/ 735 h 2298"/>
                <a:gd name="T42" fmla="*/ 827 w 2286"/>
                <a:gd name="T43" fmla="*/ 626 h 2298"/>
                <a:gd name="T44" fmla="*/ 743 w 2286"/>
                <a:gd name="T45" fmla="*/ 563 h 2298"/>
                <a:gd name="T46" fmla="*/ 677 w 2286"/>
                <a:gd name="T47" fmla="*/ 539 h 2298"/>
                <a:gd name="T48" fmla="*/ 603 w 2286"/>
                <a:gd name="T49" fmla="*/ 510 h 2298"/>
                <a:gd name="T50" fmla="*/ 569 w 2286"/>
                <a:gd name="T51" fmla="*/ 498 h 2298"/>
                <a:gd name="T52" fmla="*/ 908 w 2286"/>
                <a:gd name="T53" fmla="*/ 525 h 2298"/>
                <a:gd name="T54" fmla="*/ 968 w 2286"/>
                <a:gd name="T55" fmla="*/ 534 h 2298"/>
                <a:gd name="T56" fmla="*/ 1022 w 2286"/>
                <a:gd name="T57" fmla="*/ 483 h 2298"/>
                <a:gd name="T58" fmla="*/ 1010 w 2286"/>
                <a:gd name="T59" fmla="*/ 356 h 2298"/>
                <a:gd name="T60" fmla="*/ 963 w 2286"/>
                <a:gd name="T61" fmla="*/ 288 h 2298"/>
                <a:gd name="T62" fmla="*/ 876 w 2286"/>
                <a:gd name="T63" fmla="*/ 264 h 2298"/>
                <a:gd name="T64" fmla="*/ 769 w 2286"/>
                <a:gd name="T65" fmla="*/ 247 h 2298"/>
                <a:gd name="T66" fmla="*/ 697 w 2286"/>
                <a:gd name="T67" fmla="*/ 236 h 2298"/>
                <a:gd name="T68" fmla="*/ 683 w 2286"/>
                <a:gd name="T69" fmla="*/ 231 h 2298"/>
                <a:gd name="T70" fmla="*/ 685 w 2286"/>
                <a:gd name="T71" fmla="*/ 207 h 2298"/>
                <a:gd name="T72" fmla="*/ 642 w 2286"/>
                <a:gd name="T73" fmla="*/ 174 h 2298"/>
                <a:gd name="T74" fmla="*/ 540 w 2286"/>
                <a:gd name="T75" fmla="*/ 162 h 2298"/>
                <a:gd name="T76" fmla="*/ 478 w 2286"/>
                <a:gd name="T77" fmla="*/ 185 h 2298"/>
                <a:gd name="T78" fmla="*/ 460 w 2286"/>
                <a:gd name="T79" fmla="*/ 202 h 2298"/>
                <a:gd name="T80" fmla="*/ 306 w 2286"/>
                <a:gd name="T81" fmla="*/ 163 h 2298"/>
                <a:gd name="T82" fmla="*/ 250 w 2286"/>
                <a:gd name="T83" fmla="*/ 112 h 2298"/>
                <a:gd name="T84" fmla="*/ 162 w 2286"/>
                <a:gd name="T85" fmla="*/ 82 h 2298"/>
                <a:gd name="T86" fmla="*/ 81 w 2286"/>
                <a:gd name="T87" fmla="*/ 103 h 2298"/>
                <a:gd name="T88" fmla="*/ 42 w 2286"/>
                <a:gd name="T89" fmla="*/ 142 h 2298"/>
                <a:gd name="T90" fmla="*/ 0 w 2286"/>
                <a:gd name="T91" fmla="*/ 0 h 22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86"/>
                <a:gd name="T139" fmla="*/ 0 h 2298"/>
                <a:gd name="T140" fmla="*/ 2286 w 2286"/>
                <a:gd name="T141" fmla="*/ 2298 h 22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86" h="2298">
                  <a:moveTo>
                    <a:pt x="0" y="0"/>
                  </a:moveTo>
                  <a:lnTo>
                    <a:pt x="2108" y="463"/>
                  </a:lnTo>
                  <a:lnTo>
                    <a:pt x="2286" y="2298"/>
                  </a:lnTo>
                  <a:lnTo>
                    <a:pt x="324" y="1868"/>
                  </a:lnTo>
                  <a:lnTo>
                    <a:pt x="144" y="737"/>
                  </a:lnTo>
                  <a:lnTo>
                    <a:pt x="148" y="738"/>
                  </a:lnTo>
                  <a:lnTo>
                    <a:pt x="159" y="748"/>
                  </a:lnTo>
                  <a:lnTo>
                    <a:pt x="178" y="759"/>
                  </a:lnTo>
                  <a:lnTo>
                    <a:pt x="206" y="776"/>
                  </a:lnTo>
                  <a:lnTo>
                    <a:pt x="236" y="789"/>
                  </a:lnTo>
                  <a:lnTo>
                    <a:pt x="273" y="800"/>
                  </a:lnTo>
                  <a:lnTo>
                    <a:pt x="316" y="808"/>
                  </a:lnTo>
                  <a:lnTo>
                    <a:pt x="363" y="809"/>
                  </a:lnTo>
                  <a:lnTo>
                    <a:pt x="404" y="804"/>
                  </a:lnTo>
                  <a:lnTo>
                    <a:pt x="440" y="796"/>
                  </a:lnTo>
                  <a:lnTo>
                    <a:pt x="466" y="787"/>
                  </a:lnTo>
                  <a:lnTo>
                    <a:pt x="488" y="778"/>
                  </a:lnTo>
                  <a:lnTo>
                    <a:pt x="502" y="766"/>
                  </a:lnTo>
                  <a:lnTo>
                    <a:pt x="511" y="759"/>
                  </a:lnTo>
                  <a:lnTo>
                    <a:pt x="516" y="751"/>
                  </a:lnTo>
                  <a:lnTo>
                    <a:pt x="518" y="751"/>
                  </a:lnTo>
                  <a:lnTo>
                    <a:pt x="520" y="753"/>
                  </a:lnTo>
                  <a:lnTo>
                    <a:pt x="531" y="763"/>
                  </a:lnTo>
                  <a:lnTo>
                    <a:pt x="548" y="774"/>
                  </a:lnTo>
                  <a:lnTo>
                    <a:pt x="571" y="789"/>
                  </a:lnTo>
                  <a:lnTo>
                    <a:pt x="595" y="802"/>
                  </a:lnTo>
                  <a:lnTo>
                    <a:pt x="621" y="817"/>
                  </a:lnTo>
                  <a:lnTo>
                    <a:pt x="649" y="826"/>
                  </a:lnTo>
                  <a:lnTo>
                    <a:pt x="679" y="834"/>
                  </a:lnTo>
                  <a:lnTo>
                    <a:pt x="709" y="834"/>
                  </a:lnTo>
                  <a:lnTo>
                    <a:pt x="745" y="836"/>
                  </a:lnTo>
                  <a:lnTo>
                    <a:pt x="782" y="834"/>
                  </a:lnTo>
                  <a:lnTo>
                    <a:pt x="821" y="832"/>
                  </a:lnTo>
                  <a:lnTo>
                    <a:pt x="855" y="828"/>
                  </a:lnTo>
                  <a:lnTo>
                    <a:pt x="883" y="828"/>
                  </a:lnTo>
                  <a:lnTo>
                    <a:pt x="902" y="826"/>
                  </a:lnTo>
                  <a:lnTo>
                    <a:pt x="911" y="826"/>
                  </a:lnTo>
                  <a:lnTo>
                    <a:pt x="818" y="948"/>
                  </a:lnTo>
                  <a:lnTo>
                    <a:pt x="799" y="948"/>
                  </a:lnTo>
                  <a:lnTo>
                    <a:pt x="752" y="953"/>
                  </a:lnTo>
                  <a:lnTo>
                    <a:pt x="687" y="963"/>
                  </a:lnTo>
                  <a:lnTo>
                    <a:pt x="612" y="983"/>
                  </a:lnTo>
                  <a:lnTo>
                    <a:pt x="533" y="1013"/>
                  </a:lnTo>
                  <a:lnTo>
                    <a:pt x="466" y="1058"/>
                  </a:lnTo>
                  <a:lnTo>
                    <a:pt x="415" y="1116"/>
                  </a:lnTo>
                  <a:lnTo>
                    <a:pt x="395" y="1197"/>
                  </a:lnTo>
                  <a:lnTo>
                    <a:pt x="393" y="1281"/>
                  </a:lnTo>
                  <a:lnTo>
                    <a:pt x="402" y="1365"/>
                  </a:lnTo>
                  <a:lnTo>
                    <a:pt x="427" y="1445"/>
                  </a:lnTo>
                  <a:lnTo>
                    <a:pt x="475" y="1524"/>
                  </a:lnTo>
                  <a:lnTo>
                    <a:pt x="545" y="1597"/>
                  </a:lnTo>
                  <a:lnTo>
                    <a:pt x="644" y="1666"/>
                  </a:lnTo>
                  <a:lnTo>
                    <a:pt x="775" y="1731"/>
                  </a:lnTo>
                  <a:lnTo>
                    <a:pt x="945" y="1795"/>
                  </a:lnTo>
                  <a:lnTo>
                    <a:pt x="1126" y="1840"/>
                  </a:lnTo>
                  <a:lnTo>
                    <a:pt x="1293" y="1860"/>
                  </a:lnTo>
                  <a:lnTo>
                    <a:pt x="1442" y="1857"/>
                  </a:lnTo>
                  <a:lnTo>
                    <a:pt x="1573" y="1832"/>
                  </a:lnTo>
                  <a:lnTo>
                    <a:pt x="1676" y="1786"/>
                  </a:lnTo>
                  <a:lnTo>
                    <a:pt x="1753" y="1724"/>
                  </a:lnTo>
                  <a:lnTo>
                    <a:pt x="1798" y="1647"/>
                  </a:lnTo>
                  <a:lnTo>
                    <a:pt x="1809" y="1561"/>
                  </a:lnTo>
                  <a:lnTo>
                    <a:pt x="1790" y="1470"/>
                  </a:lnTo>
                  <a:lnTo>
                    <a:pt x="1755" y="1389"/>
                  </a:lnTo>
                  <a:lnTo>
                    <a:pt x="1708" y="1314"/>
                  </a:lnTo>
                  <a:lnTo>
                    <a:pt x="1655" y="1253"/>
                  </a:lnTo>
                  <a:lnTo>
                    <a:pt x="1596" y="1198"/>
                  </a:lnTo>
                  <a:lnTo>
                    <a:pt x="1539" y="1157"/>
                  </a:lnTo>
                  <a:lnTo>
                    <a:pt x="1487" y="1125"/>
                  </a:lnTo>
                  <a:lnTo>
                    <a:pt x="1446" y="1109"/>
                  </a:lnTo>
                  <a:lnTo>
                    <a:pt x="1403" y="1092"/>
                  </a:lnTo>
                  <a:lnTo>
                    <a:pt x="1356" y="1077"/>
                  </a:lnTo>
                  <a:lnTo>
                    <a:pt x="1304" y="1056"/>
                  </a:lnTo>
                  <a:lnTo>
                    <a:pt x="1255" y="1039"/>
                  </a:lnTo>
                  <a:lnTo>
                    <a:pt x="1208" y="1021"/>
                  </a:lnTo>
                  <a:lnTo>
                    <a:pt x="1173" y="1008"/>
                  </a:lnTo>
                  <a:lnTo>
                    <a:pt x="1147" y="998"/>
                  </a:lnTo>
                  <a:lnTo>
                    <a:pt x="1139" y="996"/>
                  </a:lnTo>
                  <a:lnTo>
                    <a:pt x="1180" y="914"/>
                  </a:lnTo>
                  <a:lnTo>
                    <a:pt x="1809" y="1045"/>
                  </a:lnTo>
                  <a:lnTo>
                    <a:pt x="1818" y="1049"/>
                  </a:lnTo>
                  <a:lnTo>
                    <a:pt x="1848" y="1058"/>
                  </a:lnTo>
                  <a:lnTo>
                    <a:pt x="1889" y="1066"/>
                  </a:lnTo>
                  <a:lnTo>
                    <a:pt x="1938" y="1068"/>
                  </a:lnTo>
                  <a:lnTo>
                    <a:pt x="1983" y="1053"/>
                  </a:lnTo>
                  <a:lnTo>
                    <a:pt x="2022" y="1023"/>
                  </a:lnTo>
                  <a:lnTo>
                    <a:pt x="2046" y="967"/>
                  </a:lnTo>
                  <a:lnTo>
                    <a:pt x="2052" y="882"/>
                  </a:lnTo>
                  <a:lnTo>
                    <a:pt x="2039" y="787"/>
                  </a:lnTo>
                  <a:lnTo>
                    <a:pt x="2022" y="712"/>
                  </a:lnTo>
                  <a:lnTo>
                    <a:pt x="1998" y="654"/>
                  </a:lnTo>
                  <a:lnTo>
                    <a:pt x="1968" y="609"/>
                  </a:lnTo>
                  <a:lnTo>
                    <a:pt x="1927" y="576"/>
                  </a:lnTo>
                  <a:lnTo>
                    <a:pt x="1880" y="553"/>
                  </a:lnTo>
                  <a:lnTo>
                    <a:pt x="1822" y="536"/>
                  </a:lnTo>
                  <a:lnTo>
                    <a:pt x="1753" y="527"/>
                  </a:lnTo>
                  <a:lnTo>
                    <a:pt x="1676" y="516"/>
                  </a:lnTo>
                  <a:lnTo>
                    <a:pt x="1607" y="506"/>
                  </a:lnTo>
                  <a:lnTo>
                    <a:pt x="1539" y="495"/>
                  </a:lnTo>
                  <a:lnTo>
                    <a:pt x="1483" y="488"/>
                  </a:lnTo>
                  <a:lnTo>
                    <a:pt x="1433" y="478"/>
                  </a:lnTo>
                  <a:lnTo>
                    <a:pt x="1395" y="473"/>
                  </a:lnTo>
                  <a:lnTo>
                    <a:pt x="1373" y="469"/>
                  </a:lnTo>
                  <a:lnTo>
                    <a:pt x="1366" y="469"/>
                  </a:lnTo>
                  <a:lnTo>
                    <a:pt x="1367" y="463"/>
                  </a:lnTo>
                  <a:lnTo>
                    <a:pt x="1371" y="452"/>
                  </a:lnTo>
                  <a:lnTo>
                    <a:pt x="1373" y="435"/>
                  </a:lnTo>
                  <a:lnTo>
                    <a:pt x="1371" y="415"/>
                  </a:lnTo>
                  <a:lnTo>
                    <a:pt x="1356" y="391"/>
                  </a:lnTo>
                  <a:lnTo>
                    <a:pt x="1330" y="368"/>
                  </a:lnTo>
                  <a:lnTo>
                    <a:pt x="1285" y="348"/>
                  </a:lnTo>
                  <a:lnTo>
                    <a:pt x="1220" y="333"/>
                  </a:lnTo>
                  <a:lnTo>
                    <a:pt x="1145" y="323"/>
                  </a:lnTo>
                  <a:lnTo>
                    <a:pt x="1081" y="325"/>
                  </a:lnTo>
                  <a:lnTo>
                    <a:pt x="1029" y="336"/>
                  </a:lnTo>
                  <a:lnTo>
                    <a:pt x="990" y="353"/>
                  </a:lnTo>
                  <a:lnTo>
                    <a:pt x="956" y="370"/>
                  </a:lnTo>
                  <a:lnTo>
                    <a:pt x="935" y="387"/>
                  </a:lnTo>
                  <a:lnTo>
                    <a:pt x="922" y="400"/>
                  </a:lnTo>
                  <a:lnTo>
                    <a:pt x="920" y="405"/>
                  </a:lnTo>
                  <a:lnTo>
                    <a:pt x="638" y="359"/>
                  </a:lnTo>
                  <a:lnTo>
                    <a:pt x="631" y="349"/>
                  </a:lnTo>
                  <a:lnTo>
                    <a:pt x="612" y="327"/>
                  </a:lnTo>
                  <a:lnTo>
                    <a:pt x="584" y="297"/>
                  </a:lnTo>
                  <a:lnTo>
                    <a:pt x="546" y="261"/>
                  </a:lnTo>
                  <a:lnTo>
                    <a:pt x="500" y="224"/>
                  </a:lnTo>
                  <a:lnTo>
                    <a:pt x="445" y="194"/>
                  </a:lnTo>
                  <a:lnTo>
                    <a:pt x="386" y="172"/>
                  </a:lnTo>
                  <a:lnTo>
                    <a:pt x="324" y="164"/>
                  </a:lnTo>
                  <a:lnTo>
                    <a:pt x="260" y="168"/>
                  </a:lnTo>
                  <a:lnTo>
                    <a:pt x="208" y="185"/>
                  </a:lnTo>
                  <a:lnTo>
                    <a:pt x="163" y="207"/>
                  </a:lnTo>
                  <a:lnTo>
                    <a:pt x="129" y="235"/>
                  </a:lnTo>
                  <a:lnTo>
                    <a:pt x="101" y="260"/>
                  </a:lnTo>
                  <a:lnTo>
                    <a:pt x="84" y="284"/>
                  </a:lnTo>
                  <a:lnTo>
                    <a:pt x="73" y="301"/>
                  </a:lnTo>
                  <a:lnTo>
                    <a:pt x="71" y="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0" name="Freeform 80"/>
            <p:cNvSpPr>
              <a:spLocks/>
            </p:cNvSpPr>
            <p:nvPr/>
          </p:nvSpPr>
          <p:spPr bwMode="auto">
            <a:xfrm>
              <a:off x="2672" y="3329"/>
              <a:ext cx="399" cy="343"/>
            </a:xfrm>
            <a:custGeom>
              <a:avLst/>
              <a:gdLst>
                <a:gd name="T0" fmla="*/ 399 w 798"/>
                <a:gd name="T1" fmla="*/ 343 h 686"/>
                <a:gd name="T2" fmla="*/ 0 w 798"/>
                <a:gd name="T3" fmla="*/ 245 h 686"/>
                <a:gd name="T4" fmla="*/ 6 w 798"/>
                <a:gd name="T5" fmla="*/ 245 h 686"/>
                <a:gd name="T6" fmla="*/ 27 w 798"/>
                <a:gd name="T7" fmla="*/ 247 h 686"/>
                <a:gd name="T8" fmla="*/ 56 w 798"/>
                <a:gd name="T9" fmla="*/ 246 h 686"/>
                <a:gd name="T10" fmla="*/ 93 w 798"/>
                <a:gd name="T11" fmla="*/ 245 h 686"/>
                <a:gd name="T12" fmla="*/ 131 w 798"/>
                <a:gd name="T13" fmla="*/ 236 h 686"/>
                <a:gd name="T14" fmla="*/ 170 w 798"/>
                <a:gd name="T15" fmla="*/ 221 h 686"/>
                <a:gd name="T16" fmla="*/ 206 w 798"/>
                <a:gd name="T17" fmla="*/ 198 h 686"/>
                <a:gd name="T18" fmla="*/ 237 w 798"/>
                <a:gd name="T19" fmla="*/ 166 h 686"/>
                <a:gd name="T20" fmla="*/ 259 w 798"/>
                <a:gd name="T21" fmla="*/ 127 h 686"/>
                <a:gd name="T22" fmla="*/ 275 w 798"/>
                <a:gd name="T23" fmla="*/ 94 h 686"/>
                <a:gd name="T24" fmla="*/ 285 w 798"/>
                <a:gd name="T25" fmla="*/ 66 h 686"/>
                <a:gd name="T26" fmla="*/ 293 w 798"/>
                <a:gd name="T27" fmla="*/ 43 h 686"/>
                <a:gd name="T28" fmla="*/ 297 w 798"/>
                <a:gd name="T29" fmla="*/ 23 h 686"/>
                <a:gd name="T30" fmla="*/ 298 w 798"/>
                <a:gd name="T31" fmla="*/ 10 h 686"/>
                <a:gd name="T32" fmla="*/ 298 w 798"/>
                <a:gd name="T33" fmla="*/ 1 h 686"/>
                <a:gd name="T34" fmla="*/ 298 w 798"/>
                <a:gd name="T35" fmla="*/ 0 h 686"/>
                <a:gd name="T36" fmla="*/ 399 w 798"/>
                <a:gd name="T37" fmla="*/ 343 h 6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8"/>
                <a:gd name="T58" fmla="*/ 0 h 686"/>
                <a:gd name="T59" fmla="*/ 798 w 798"/>
                <a:gd name="T60" fmla="*/ 686 h 6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8" h="686">
                  <a:moveTo>
                    <a:pt x="798" y="686"/>
                  </a:moveTo>
                  <a:lnTo>
                    <a:pt x="0" y="491"/>
                  </a:lnTo>
                  <a:lnTo>
                    <a:pt x="13" y="491"/>
                  </a:lnTo>
                  <a:lnTo>
                    <a:pt x="54" y="495"/>
                  </a:lnTo>
                  <a:lnTo>
                    <a:pt x="112" y="493"/>
                  </a:lnTo>
                  <a:lnTo>
                    <a:pt x="185" y="490"/>
                  </a:lnTo>
                  <a:lnTo>
                    <a:pt x="262" y="473"/>
                  </a:lnTo>
                  <a:lnTo>
                    <a:pt x="340" y="443"/>
                  </a:lnTo>
                  <a:lnTo>
                    <a:pt x="413" y="396"/>
                  </a:lnTo>
                  <a:lnTo>
                    <a:pt x="475" y="331"/>
                  </a:lnTo>
                  <a:lnTo>
                    <a:pt x="518" y="254"/>
                  </a:lnTo>
                  <a:lnTo>
                    <a:pt x="550" y="189"/>
                  </a:lnTo>
                  <a:lnTo>
                    <a:pt x="570" y="131"/>
                  </a:lnTo>
                  <a:lnTo>
                    <a:pt x="585" y="86"/>
                  </a:lnTo>
                  <a:lnTo>
                    <a:pt x="593" y="46"/>
                  </a:lnTo>
                  <a:lnTo>
                    <a:pt x="596" y="20"/>
                  </a:lnTo>
                  <a:lnTo>
                    <a:pt x="596" y="3"/>
                  </a:lnTo>
                  <a:lnTo>
                    <a:pt x="596" y="0"/>
                  </a:lnTo>
                  <a:lnTo>
                    <a:pt x="798" y="6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1" name="Freeform 81"/>
            <p:cNvSpPr>
              <a:spLocks/>
            </p:cNvSpPr>
            <p:nvPr/>
          </p:nvSpPr>
          <p:spPr bwMode="auto">
            <a:xfrm>
              <a:off x="2138" y="3276"/>
              <a:ext cx="319" cy="267"/>
            </a:xfrm>
            <a:custGeom>
              <a:avLst/>
              <a:gdLst>
                <a:gd name="T0" fmla="*/ 0 w 638"/>
                <a:gd name="T1" fmla="*/ 0 h 535"/>
                <a:gd name="T2" fmla="*/ 37 w 638"/>
                <a:gd name="T3" fmla="*/ 206 h 535"/>
                <a:gd name="T4" fmla="*/ 319 w 638"/>
                <a:gd name="T5" fmla="*/ 267 h 535"/>
                <a:gd name="T6" fmla="*/ 307 w 638"/>
                <a:gd name="T7" fmla="*/ 263 h 535"/>
                <a:gd name="T8" fmla="*/ 276 w 638"/>
                <a:gd name="T9" fmla="*/ 254 h 535"/>
                <a:gd name="T10" fmla="*/ 231 w 638"/>
                <a:gd name="T11" fmla="*/ 236 h 535"/>
                <a:gd name="T12" fmla="*/ 178 w 638"/>
                <a:gd name="T13" fmla="*/ 210 h 535"/>
                <a:gd name="T14" fmla="*/ 123 w 638"/>
                <a:gd name="T15" fmla="*/ 174 h 535"/>
                <a:gd name="T16" fmla="*/ 71 w 638"/>
                <a:gd name="T17" fmla="*/ 128 h 535"/>
                <a:gd name="T18" fmla="*/ 28 w 638"/>
                <a:gd name="T19" fmla="*/ 70 h 535"/>
                <a:gd name="T20" fmla="*/ 0 w 638"/>
                <a:gd name="T21" fmla="*/ 0 h 5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8"/>
                <a:gd name="T34" fmla="*/ 0 h 535"/>
                <a:gd name="T35" fmla="*/ 638 w 638"/>
                <a:gd name="T36" fmla="*/ 535 h 5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8" h="535">
                  <a:moveTo>
                    <a:pt x="0" y="0"/>
                  </a:moveTo>
                  <a:lnTo>
                    <a:pt x="73" y="413"/>
                  </a:lnTo>
                  <a:lnTo>
                    <a:pt x="638" y="535"/>
                  </a:lnTo>
                  <a:lnTo>
                    <a:pt x="613" y="527"/>
                  </a:lnTo>
                  <a:lnTo>
                    <a:pt x="552" y="509"/>
                  </a:lnTo>
                  <a:lnTo>
                    <a:pt x="462" y="473"/>
                  </a:lnTo>
                  <a:lnTo>
                    <a:pt x="357" y="421"/>
                  </a:lnTo>
                  <a:lnTo>
                    <a:pt x="247" y="348"/>
                  </a:lnTo>
                  <a:lnTo>
                    <a:pt x="142" y="256"/>
                  </a:lnTo>
                  <a:lnTo>
                    <a:pt x="56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2" name="Freeform 82"/>
            <p:cNvSpPr>
              <a:spLocks/>
            </p:cNvSpPr>
            <p:nvPr/>
          </p:nvSpPr>
          <p:spPr bwMode="auto">
            <a:xfrm>
              <a:off x="3188" y="2585"/>
              <a:ext cx="457" cy="1115"/>
            </a:xfrm>
            <a:custGeom>
              <a:avLst/>
              <a:gdLst>
                <a:gd name="T0" fmla="*/ 0 w 915"/>
                <a:gd name="T1" fmla="*/ 227 h 2231"/>
                <a:gd name="T2" fmla="*/ 457 w 915"/>
                <a:gd name="T3" fmla="*/ 0 h 2231"/>
                <a:gd name="T4" fmla="*/ 48 w 915"/>
                <a:gd name="T5" fmla="*/ 267 h 2231"/>
                <a:gd name="T6" fmla="*/ 432 w 915"/>
                <a:gd name="T7" fmla="*/ 121 h 2231"/>
                <a:gd name="T8" fmla="*/ 64 w 915"/>
                <a:gd name="T9" fmla="*/ 322 h 2231"/>
                <a:gd name="T10" fmla="*/ 421 w 915"/>
                <a:gd name="T11" fmla="*/ 238 h 2231"/>
                <a:gd name="T12" fmla="*/ 73 w 915"/>
                <a:gd name="T13" fmla="*/ 392 h 2231"/>
                <a:gd name="T14" fmla="*/ 404 w 915"/>
                <a:gd name="T15" fmla="*/ 343 h 2231"/>
                <a:gd name="T16" fmla="*/ 84 w 915"/>
                <a:gd name="T17" fmla="*/ 465 h 2231"/>
                <a:gd name="T18" fmla="*/ 396 w 915"/>
                <a:gd name="T19" fmla="*/ 432 h 2231"/>
                <a:gd name="T20" fmla="*/ 101 w 915"/>
                <a:gd name="T21" fmla="*/ 546 h 2231"/>
                <a:gd name="T22" fmla="*/ 377 w 915"/>
                <a:gd name="T23" fmla="*/ 529 h 2231"/>
                <a:gd name="T24" fmla="*/ 109 w 915"/>
                <a:gd name="T25" fmla="*/ 630 h 2231"/>
                <a:gd name="T26" fmla="*/ 368 w 915"/>
                <a:gd name="T27" fmla="*/ 613 h 2231"/>
                <a:gd name="T28" fmla="*/ 113 w 915"/>
                <a:gd name="T29" fmla="*/ 719 h 2231"/>
                <a:gd name="T30" fmla="*/ 356 w 915"/>
                <a:gd name="T31" fmla="*/ 708 h 2231"/>
                <a:gd name="T32" fmla="*/ 118 w 915"/>
                <a:gd name="T33" fmla="*/ 809 h 2231"/>
                <a:gd name="T34" fmla="*/ 348 w 915"/>
                <a:gd name="T35" fmla="*/ 805 h 2231"/>
                <a:gd name="T36" fmla="*/ 146 w 915"/>
                <a:gd name="T37" fmla="*/ 921 h 2231"/>
                <a:gd name="T38" fmla="*/ 331 w 915"/>
                <a:gd name="T39" fmla="*/ 893 h 2231"/>
                <a:gd name="T40" fmla="*/ 158 w 915"/>
                <a:gd name="T41" fmla="*/ 995 h 2231"/>
                <a:gd name="T42" fmla="*/ 324 w 915"/>
                <a:gd name="T43" fmla="*/ 982 h 2231"/>
                <a:gd name="T44" fmla="*/ 64 w 915"/>
                <a:gd name="T45" fmla="*/ 1115 h 2231"/>
                <a:gd name="T46" fmla="*/ 0 w 915"/>
                <a:gd name="T47" fmla="*/ 227 h 22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5"/>
                <a:gd name="T73" fmla="*/ 0 h 2231"/>
                <a:gd name="T74" fmla="*/ 915 w 915"/>
                <a:gd name="T75" fmla="*/ 2231 h 22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5" h="2231">
                  <a:moveTo>
                    <a:pt x="0" y="454"/>
                  </a:moveTo>
                  <a:lnTo>
                    <a:pt x="915" y="0"/>
                  </a:lnTo>
                  <a:lnTo>
                    <a:pt x="97" y="535"/>
                  </a:lnTo>
                  <a:lnTo>
                    <a:pt x="864" y="243"/>
                  </a:lnTo>
                  <a:lnTo>
                    <a:pt x="129" y="645"/>
                  </a:lnTo>
                  <a:lnTo>
                    <a:pt x="842" y="477"/>
                  </a:lnTo>
                  <a:lnTo>
                    <a:pt x="146" y="784"/>
                  </a:lnTo>
                  <a:lnTo>
                    <a:pt x="808" y="686"/>
                  </a:lnTo>
                  <a:lnTo>
                    <a:pt x="169" y="931"/>
                  </a:lnTo>
                  <a:lnTo>
                    <a:pt x="793" y="864"/>
                  </a:lnTo>
                  <a:lnTo>
                    <a:pt x="202" y="1092"/>
                  </a:lnTo>
                  <a:lnTo>
                    <a:pt x="754" y="1059"/>
                  </a:lnTo>
                  <a:lnTo>
                    <a:pt x="219" y="1260"/>
                  </a:lnTo>
                  <a:lnTo>
                    <a:pt x="737" y="1227"/>
                  </a:lnTo>
                  <a:lnTo>
                    <a:pt x="227" y="1438"/>
                  </a:lnTo>
                  <a:lnTo>
                    <a:pt x="713" y="1416"/>
                  </a:lnTo>
                  <a:lnTo>
                    <a:pt x="236" y="1618"/>
                  </a:lnTo>
                  <a:lnTo>
                    <a:pt x="696" y="1610"/>
                  </a:lnTo>
                  <a:lnTo>
                    <a:pt x="292" y="1842"/>
                  </a:lnTo>
                  <a:lnTo>
                    <a:pt x="662" y="1786"/>
                  </a:lnTo>
                  <a:lnTo>
                    <a:pt x="316" y="1990"/>
                  </a:lnTo>
                  <a:lnTo>
                    <a:pt x="649" y="1964"/>
                  </a:lnTo>
                  <a:lnTo>
                    <a:pt x="129" y="2231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00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3" name="Freeform 83"/>
            <p:cNvSpPr>
              <a:spLocks/>
            </p:cNvSpPr>
            <p:nvPr/>
          </p:nvSpPr>
          <p:spPr bwMode="auto">
            <a:xfrm>
              <a:off x="2643" y="1906"/>
              <a:ext cx="1390" cy="509"/>
            </a:xfrm>
            <a:custGeom>
              <a:avLst/>
              <a:gdLst>
                <a:gd name="T0" fmla="*/ 1390 w 2781"/>
                <a:gd name="T1" fmla="*/ 5 h 1020"/>
                <a:gd name="T2" fmla="*/ 193 w 2781"/>
                <a:gd name="T3" fmla="*/ 0 h 1020"/>
                <a:gd name="T4" fmla="*/ 1054 w 2781"/>
                <a:gd name="T5" fmla="*/ 33 h 1020"/>
                <a:gd name="T6" fmla="*/ 149 w 2781"/>
                <a:gd name="T7" fmla="*/ 93 h 1020"/>
                <a:gd name="T8" fmla="*/ 1051 w 2781"/>
                <a:gd name="T9" fmla="*/ 80 h 1020"/>
                <a:gd name="T10" fmla="*/ 60 w 2781"/>
                <a:gd name="T11" fmla="*/ 238 h 1020"/>
                <a:gd name="T12" fmla="*/ 1067 w 2781"/>
                <a:gd name="T13" fmla="*/ 118 h 1020"/>
                <a:gd name="T14" fmla="*/ 0 w 2781"/>
                <a:gd name="T15" fmla="*/ 339 h 1020"/>
                <a:gd name="T16" fmla="*/ 1074 w 2781"/>
                <a:gd name="T17" fmla="*/ 150 h 1020"/>
                <a:gd name="T18" fmla="*/ 161 w 2781"/>
                <a:gd name="T19" fmla="*/ 413 h 1020"/>
                <a:gd name="T20" fmla="*/ 1103 w 2781"/>
                <a:gd name="T21" fmla="*/ 186 h 1020"/>
                <a:gd name="T22" fmla="*/ 509 w 2781"/>
                <a:gd name="T23" fmla="*/ 453 h 1020"/>
                <a:gd name="T24" fmla="*/ 1123 w 2781"/>
                <a:gd name="T25" fmla="*/ 215 h 1020"/>
                <a:gd name="T26" fmla="*/ 755 w 2781"/>
                <a:gd name="T27" fmla="*/ 480 h 1020"/>
                <a:gd name="T28" fmla="*/ 1169 w 2781"/>
                <a:gd name="T29" fmla="*/ 226 h 1020"/>
                <a:gd name="T30" fmla="*/ 997 w 2781"/>
                <a:gd name="T31" fmla="*/ 509 h 1020"/>
                <a:gd name="T32" fmla="*/ 1390 w 2781"/>
                <a:gd name="T33" fmla="*/ 5 h 10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81"/>
                <a:gd name="T52" fmla="*/ 0 h 1020"/>
                <a:gd name="T53" fmla="*/ 2781 w 2781"/>
                <a:gd name="T54" fmla="*/ 1020 h 10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81" h="1020">
                  <a:moveTo>
                    <a:pt x="2781" y="10"/>
                  </a:moveTo>
                  <a:lnTo>
                    <a:pt x="387" y="0"/>
                  </a:lnTo>
                  <a:lnTo>
                    <a:pt x="2109" y="66"/>
                  </a:lnTo>
                  <a:lnTo>
                    <a:pt x="299" y="187"/>
                  </a:lnTo>
                  <a:lnTo>
                    <a:pt x="2102" y="161"/>
                  </a:lnTo>
                  <a:lnTo>
                    <a:pt x="121" y="477"/>
                  </a:lnTo>
                  <a:lnTo>
                    <a:pt x="2134" y="236"/>
                  </a:lnTo>
                  <a:lnTo>
                    <a:pt x="0" y="679"/>
                  </a:lnTo>
                  <a:lnTo>
                    <a:pt x="2149" y="300"/>
                  </a:lnTo>
                  <a:lnTo>
                    <a:pt x="323" y="827"/>
                  </a:lnTo>
                  <a:lnTo>
                    <a:pt x="2207" y="372"/>
                  </a:lnTo>
                  <a:lnTo>
                    <a:pt x="1019" y="907"/>
                  </a:lnTo>
                  <a:lnTo>
                    <a:pt x="2246" y="430"/>
                  </a:lnTo>
                  <a:lnTo>
                    <a:pt x="1511" y="962"/>
                  </a:lnTo>
                  <a:lnTo>
                    <a:pt x="2338" y="453"/>
                  </a:lnTo>
                  <a:lnTo>
                    <a:pt x="1995" y="1020"/>
                  </a:lnTo>
                  <a:lnTo>
                    <a:pt x="2781" y="10"/>
                  </a:lnTo>
                  <a:close/>
                </a:path>
              </a:pathLst>
            </a:custGeom>
            <a:solidFill>
              <a:srgbClr val="70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4" name="Freeform 84"/>
            <p:cNvSpPr>
              <a:spLocks/>
            </p:cNvSpPr>
            <p:nvPr/>
          </p:nvSpPr>
          <p:spPr bwMode="auto">
            <a:xfrm>
              <a:off x="2156" y="2194"/>
              <a:ext cx="482" cy="290"/>
            </a:xfrm>
            <a:custGeom>
              <a:avLst/>
              <a:gdLst>
                <a:gd name="T0" fmla="*/ 240 w 965"/>
                <a:gd name="T1" fmla="*/ 0 h 580"/>
                <a:gd name="T2" fmla="*/ 288 w 965"/>
                <a:gd name="T3" fmla="*/ 3 h 580"/>
                <a:gd name="T4" fmla="*/ 333 w 965"/>
                <a:gd name="T5" fmla="*/ 11 h 580"/>
                <a:gd name="T6" fmla="*/ 374 w 965"/>
                <a:gd name="T7" fmla="*/ 23 h 580"/>
                <a:gd name="T8" fmla="*/ 411 w 965"/>
                <a:gd name="T9" fmla="*/ 42 h 580"/>
                <a:gd name="T10" fmla="*/ 440 w 965"/>
                <a:gd name="T11" fmla="*/ 63 h 580"/>
                <a:gd name="T12" fmla="*/ 462 w 965"/>
                <a:gd name="T13" fmla="*/ 88 h 580"/>
                <a:gd name="T14" fmla="*/ 476 w 965"/>
                <a:gd name="T15" fmla="*/ 115 h 580"/>
                <a:gd name="T16" fmla="*/ 482 w 965"/>
                <a:gd name="T17" fmla="*/ 145 h 580"/>
                <a:gd name="T18" fmla="*/ 476 w 965"/>
                <a:gd name="T19" fmla="*/ 174 h 580"/>
                <a:gd name="T20" fmla="*/ 462 w 965"/>
                <a:gd name="T21" fmla="*/ 201 h 580"/>
                <a:gd name="T22" fmla="*/ 440 w 965"/>
                <a:gd name="T23" fmla="*/ 225 h 580"/>
                <a:gd name="T24" fmla="*/ 411 w 965"/>
                <a:gd name="T25" fmla="*/ 248 h 580"/>
                <a:gd name="T26" fmla="*/ 374 w 965"/>
                <a:gd name="T27" fmla="*/ 265 h 580"/>
                <a:gd name="T28" fmla="*/ 333 w 965"/>
                <a:gd name="T29" fmla="*/ 279 h 580"/>
                <a:gd name="T30" fmla="*/ 288 w 965"/>
                <a:gd name="T31" fmla="*/ 287 h 580"/>
                <a:gd name="T32" fmla="*/ 240 w 965"/>
                <a:gd name="T33" fmla="*/ 290 h 580"/>
                <a:gd name="T34" fmla="*/ 190 w 965"/>
                <a:gd name="T35" fmla="*/ 287 h 580"/>
                <a:gd name="T36" fmla="*/ 145 w 965"/>
                <a:gd name="T37" fmla="*/ 279 h 580"/>
                <a:gd name="T38" fmla="*/ 104 w 965"/>
                <a:gd name="T39" fmla="*/ 265 h 580"/>
                <a:gd name="T40" fmla="*/ 70 w 965"/>
                <a:gd name="T41" fmla="*/ 248 h 580"/>
                <a:gd name="T42" fmla="*/ 39 w 965"/>
                <a:gd name="T43" fmla="*/ 225 h 580"/>
                <a:gd name="T44" fmla="*/ 17 w 965"/>
                <a:gd name="T45" fmla="*/ 201 h 580"/>
                <a:gd name="T46" fmla="*/ 4 w 965"/>
                <a:gd name="T47" fmla="*/ 174 h 580"/>
                <a:gd name="T48" fmla="*/ 0 w 965"/>
                <a:gd name="T49" fmla="*/ 145 h 580"/>
                <a:gd name="T50" fmla="*/ 4 w 965"/>
                <a:gd name="T51" fmla="*/ 115 h 580"/>
                <a:gd name="T52" fmla="*/ 17 w 965"/>
                <a:gd name="T53" fmla="*/ 88 h 580"/>
                <a:gd name="T54" fmla="*/ 39 w 965"/>
                <a:gd name="T55" fmla="*/ 63 h 580"/>
                <a:gd name="T56" fmla="*/ 70 w 965"/>
                <a:gd name="T57" fmla="*/ 42 h 580"/>
                <a:gd name="T58" fmla="*/ 104 w 965"/>
                <a:gd name="T59" fmla="*/ 23 h 580"/>
                <a:gd name="T60" fmla="*/ 145 w 965"/>
                <a:gd name="T61" fmla="*/ 11 h 580"/>
                <a:gd name="T62" fmla="*/ 190 w 965"/>
                <a:gd name="T63" fmla="*/ 3 h 580"/>
                <a:gd name="T64" fmla="*/ 240 w 965"/>
                <a:gd name="T65" fmla="*/ 0 h 5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5"/>
                <a:gd name="T100" fmla="*/ 0 h 580"/>
                <a:gd name="T101" fmla="*/ 965 w 965"/>
                <a:gd name="T102" fmla="*/ 580 h 5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5" h="580">
                  <a:moveTo>
                    <a:pt x="480" y="0"/>
                  </a:moveTo>
                  <a:lnTo>
                    <a:pt x="576" y="6"/>
                  </a:lnTo>
                  <a:lnTo>
                    <a:pt x="667" y="23"/>
                  </a:lnTo>
                  <a:lnTo>
                    <a:pt x="749" y="47"/>
                  </a:lnTo>
                  <a:lnTo>
                    <a:pt x="822" y="84"/>
                  </a:lnTo>
                  <a:lnTo>
                    <a:pt x="880" y="126"/>
                  </a:lnTo>
                  <a:lnTo>
                    <a:pt x="925" y="176"/>
                  </a:lnTo>
                  <a:lnTo>
                    <a:pt x="953" y="230"/>
                  </a:lnTo>
                  <a:lnTo>
                    <a:pt x="965" y="290"/>
                  </a:lnTo>
                  <a:lnTo>
                    <a:pt x="953" y="348"/>
                  </a:lnTo>
                  <a:lnTo>
                    <a:pt x="925" y="402"/>
                  </a:lnTo>
                  <a:lnTo>
                    <a:pt x="880" y="451"/>
                  </a:lnTo>
                  <a:lnTo>
                    <a:pt x="822" y="496"/>
                  </a:lnTo>
                  <a:lnTo>
                    <a:pt x="749" y="530"/>
                  </a:lnTo>
                  <a:lnTo>
                    <a:pt x="667" y="558"/>
                  </a:lnTo>
                  <a:lnTo>
                    <a:pt x="576" y="573"/>
                  </a:lnTo>
                  <a:lnTo>
                    <a:pt x="480" y="580"/>
                  </a:lnTo>
                  <a:lnTo>
                    <a:pt x="381" y="573"/>
                  </a:lnTo>
                  <a:lnTo>
                    <a:pt x="291" y="558"/>
                  </a:lnTo>
                  <a:lnTo>
                    <a:pt x="209" y="530"/>
                  </a:lnTo>
                  <a:lnTo>
                    <a:pt x="140" y="496"/>
                  </a:lnTo>
                  <a:lnTo>
                    <a:pt x="78" y="451"/>
                  </a:lnTo>
                  <a:lnTo>
                    <a:pt x="35" y="402"/>
                  </a:lnTo>
                  <a:lnTo>
                    <a:pt x="9" y="348"/>
                  </a:lnTo>
                  <a:lnTo>
                    <a:pt x="0" y="290"/>
                  </a:lnTo>
                  <a:lnTo>
                    <a:pt x="9" y="230"/>
                  </a:lnTo>
                  <a:lnTo>
                    <a:pt x="35" y="176"/>
                  </a:lnTo>
                  <a:lnTo>
                    <a:pt x="78" y="126"/>
                  </a:lnTo>
                  <a:lnTo>
                    <a:pt x="140" y="84"/>
                  </a:lnTo>
                  <a:lnTo>
                    <a:pt x="209" y="47"/>
                  </a:lnTo>
                  <a:lnTo>
                    <a:pt x="291" y="23"/>
                  </a:lnTo>
                  <a:lnTo>
                    <a:pt x="381" y="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Freeform 85"/>
            <p:cNvSpPr>
              <a:spLocks/>
            </p:cNvSpPr>
            <p:nvPr/>
          </p:nvSpPr>
          <p:spPr bwMode="auto">
            <a:xfrm>
              <a:off x="2180" y="2210"/>
              <a:ext cx="434" cy="259"/>
            </a:xfrm>
            <a:custGeom>
              <a:avLst/>
              <a:gdLst>
                <a:gd name="T0" fmla="*/ 216 w 868"/>
                <a:gd name="T1" fmla="*/ 0 h 518"/>
                <a:gd name="T2" fmla="*/ 259 w 868"/>
                <a:gd name="T3" fmla="*/ 2 h 518"/>
                <a:gd name="T4" fmla="*/ 300 w 868"/>
                <a:gd name="T5" fmla="*/ 9 h 518"/>
                <a:gd name="T6" fmla="*/ 337 w 868"/>
                <a:gd name="T7" fmla="*/ 20 h 518"/>
                <a:gd name="T8" fmla="*/ 370 w 868"/>
                <a:gd name="T9" fmla="*/ 37 h 518"/>
                <a:gd name="T10" fmla="*/ 396 w 868"/>
                <a:gd name="T11" fmla="*/ 56 h 518"/>
                <a:gd name="T12" fmla="*/ 416 w 868"/>
                <a:gd name="T13" fmla="*/ 78 h 518"/>
                <a:gd name="T14" fmla="*/ 430 w 868"/>
                <a:gd name="T15" fmla="*/ 102 h 518"/>
                <a:gd name="T16" fmla="*/ 434 w 868"/>
                <a:gd name="T17" fmla="*/ 129 h 518"/>
                <a:gd name="T18" fmla="*/ 430 w 868"/>
                <a:gd name="T19" fmla="*/ 154 h 518"/>
                <a:gd name="T20" fmla="*/ 416 w 868"/>
                <a:gd name="T21" fmla="*/ 179 h 518"/>
                <a:gd name="T22" fmla="*/ 396 w 868"/>
                <a:gd name="T23" fmla="*/ 201 h 518"/>
                <a:gd name="T24" fmla="*/ 370 w 868"/>
                <a:gd name="T25" fmla="*/ 220 h 518"/>
                <a:gd name="T26" fmla="*/ 337 w 868"/>
                <a:gd name="T27" fmla="*/ 235 h 518"/>
                <a:gd name="T28" fmla="*/ 300 w 868"/>
                <a:gd name="T29" fmla="*/ 248 h 518"/>
                <a:gd name="T30" fmla="*/ 259 w 868"/>
                <a:gd name="T31" fmla="*/ 257 h 518"/>
                <a:gd name="T32" fmla="*/ 216 w 868"/>
                <a:gd name="T33" fmla="*/ 259 h 518"/>
                <a:gd name="T34" fmla="*/ 172 w 868"/>
                <a:gd name="T35" fmla="*/ 257 h 518"/>
                <a:gd name="T36" fmla="*/ 131 w 868"/>
                <a:gd name="T37" fmla="*/ 248 h 518"/>
                <a:gd name="T38" fmla="*/ 95 w 868"/>
                <a:gd name="T39" fmla="*/ 235 h 518"/>
                <a:gd name="T40" fmla="*/ 62 w 868"/>
                <a:gd name="T41" fmla="*/ 220 h 518"/>
                <a:gd name="T42" fmla="*/ 36 w 868"/>
                <a:gd name="T43" fmla="*/ 201 h 518"/>
                <a:gd name="T44" fmla="*/ 17 w 868"/>
                <a:gd name="T45" fmla="*/ 179 h 518"/>
                <a:gd name="T46" fmla="*/ 4 w 868"/>
                <a:gd name="T47" fmla="*/ 154 h 518"/>
                <a:gd name="T48" fmla="*/ 0 w 868"/>
                <a:gd name="T49" fmla="*/ 129 h 518"/>
                <a:gd name="T50" fmla="*/ 4 w 868"/>
                <a:gd name="T51" fmla="*/ 102 h 518"/>
                <a:gd name="T52" fmla="*/ 17 w 868"/>
                <a:gd name="T53" fmla="*/ 78 h 518"/>
                <a:gd name="T54" fmla="*/ 36 w 868"/>
                <a:gd name="T55" fmla="*/ 56 h 518"/>
                <a:gd name="T56" fmla="*/ 62 w 868"/>
                <a:gd name="T57" fmla="*/ 37 h 518"/>
                <a:gd name="T58" fmla="*/ 95 w 868"/>
                <a:gd name="T59" fmla="*/ 20 h 518"/>
                <a:gd name="T60" fmla="*/ 131 w 868"/>
                <a:gd name="T61" fmla="*/ 9 h 518"/>
                <a:gd name="T62" fmla="*/ 172 w 868"/>
                <a:gd name="T63" fmla="*/ 2 h 518"/>
                <a:gd name="T64" fmla="*/ 216 w 868"/>
                <a:gd name="T65" fmla="*/ 0 h 5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8"/>
                <a:gd name="T100" fmla="*/ 0 h 518"/>
                <a:gd name="T101" fmla="*/ 868 w 868"/>
                <a:gd name="T102" fmla="*/ 518 h 5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8" h="518">
                  <a:moveTo>
                    <a:pt x="432" y="0"/>
                  </a:moveTo>
                  <a:lnTo>
                    <a:pt x="518" y="4"/>
                  </a:lnTo>
                  <a:lnTo>
                    <a:pt x="600" y="19"/>
                  </a:lnTo>
                  <a:lnTo>
                    <a:pt x="673" y="41"/>
                  </a:lnTo>
                  <a:lnTo>
                    <a:pt x="739" y="75"/>
                  </a:lnTo>
                  <a:lnTo>
                    <a:pt x="791" y="112"/>
                  </a:lnTo>
                  <a:lnTo>
                    <a:pt x="832" y="157"/>
                  </a:lnTo>
                  <a:lnTo>
                    <a:pt x="859" y="204"/>
                  </a:lnTo>
                  <a:lnTo>
                    <a:pt x="868" y="258"/>
                  </a:lnTo>
                  <a:lnTo>
                    <a:pt x="859" y="309"/>
                  </a:lnTo>
                  <a:lnTo>
                    <a:pt x="832" y="359"/>
                  </a:lnTo>
                  <a:lnTo>
                    <a:pt x="791" y="402"/>
                  </a:lnTo>
                  <a:lnTo>
                    <a:pt x="739" y="441"/>
                  </a:lnTo>
                  <a:lnTo>
                    <a:pt x="673" y="471"/>
                  </a:lnTo>
                  <a:lnTo>
                    <a:pt x="600" y="496"/>
                  </a:lnTo>
                  <a:lnTo>
                    <a:pt x="518" y="513"/>
                  </a:lnTo>
                  <a:lnTo>
                    <a:pt x="432" y="518"/>
                  </a:lnTo>
                  <a:lnTo>
                    <a:pt x="344" y="513"/>
                  </a:lnTo>
                  <a:lnTo>
                    <a:pt x="262" y="496"/>
                  </a:lnTo>
                  <a:lnTo>
                    <a:pt x="189" y="471"/>
                  </a:lnTo>
                  <a:lnTo>
                    <a:pt x="125" y="441"/>
                  </a:lnTo>
                  <a:lnTo>
                    <a:pt x="71" y="402"/>
                  </a:lnTo>
                  <a:lnTo>
                    <a:pt x="34" y="359"/>
                  </a:lnTo>
                  <a:lnTo>
                    <a:pt x="8" y="309"/>
                  </a:lnTo>
                  <a:lnTo>
                    <a:pt x="0" y="258"/>
                  </a:lnTo>
                  <a:lnTo>
                    <a:pt x="8" y="204"/>
                  </a:lnTo>
                  <a:lnTo>
                    <a:pt x="34" y="157"/>
                  </a:lnTo>
                  <a:lnTo>
                    <a:pt x="71" y="112"/>
                  </a:lnTo>
                  <a:lnTo>
                    <a:pt x="125" y="75"/>
                  </a:lnTo>
                  <a:lnTo>
                    <a:pt x="189" y="41"/>
                  </a:lnTo>
                  <a:lnTo>
                    <a:pt x="262" y="19"/>
                  </a:lnTo>
                  <a:lnTo>
                    <a:pt x="344" y="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Freeform 86"/>
            <p:cNvSpPr>
              <a:spLocks/>
            </p:cNvSpPr>
            <p:nvPr/>
          </p:nvSpPr>
          <p:spPr bwMode="auto">
            <a:xfrm>
              <a:off x="2214" y="2224"/>
              <a:ext cx="365" cy="163"/>
            </a:xfrm>
            <a:custGeom>
              <a:avLst/>
              <a:gdLst>
                <a:gd name="T0" fmla="*/ 182 w 732"/>
                <a:gd name="T1" fmla="*/ 0 h 327"/>
                <a:gd name="T2" fmla="*/ 218 w 732"/>
                <a:gd name="T3" fmla="*/ 1 h 327"/>
                <a:gd name="T4" fmla="*/ 253 w 732"/>
                <a:gd name="T5" fmla="*/ 5 h 327"/>
                <a:gd name="T6" fmla="*/ 283 w 732"/>
                <a:gd name="T7" fmla="*/ 13 h 327"/>
                <a:gd name="T8" fmla="*/ 311 w 732"/>
                <a:gd name="T9" fmla="*/ 23 h 327"/>
                <a:gd name="T10" fmla="*/ 333 w 732"/>
                <a:gd name="T11" fmla="*/ 34 h 327"/>
                <a:gd name="T12" fmla="*/ 350 w 732"/>
                <a:gd name="T13" fmla="*/ 49 h 327"/>
                <a:gd name="T14" fmla="*/ 360 w 732"/>
                <a:gd name="T15" fmla="*/ 64 h 327"/>
                <a:gd name="T16" fmla="*/ 365 w 732"/>
                <a:gd name="T17" fmla="*/ 82 h 327"/>
                <a:gd name="T18" fmla="*/ 360 w 732"/>
                <a:gd name="T19" fmla="*/ 98 h 327"/>
                <a:gd name="T20" fmla="*/ 350 w 732"/>
                <a:gd name="T21" fmla="*/ 113 h 327"/>
                <a:gd name="T22" fmla="*/ 333 w 732"/>
                <a:gd name="T23" fmla="*/ 126 h 327"/>
                <a:gd name="T24" fmla="*/ 311 w 732"/>
                <a:gd name="T25" fmla="*/ 139 h 327"/>
                <a:gd name="T26" fmla="*/ 283 w 732"/>
                <a:gd name="T27" fmla="*/ 149 h 327"/>
                <a:gd name="T28" fmla="*/ 253 w 732"/>
                <a:gd name="T29" fmla="*/ 157 h 327"/>
                <a:gd name="T30" fmla="*/ 218 w 732"/>
                <a:gd name="T31" fmla="*/ 162 h 327"/>
                <a:gd name="T32" fmla="*/ 182 w 732"/>
                <a:gd name="T33" fmla="*/ 163 h 327"/>
                <a:gd name="T34" fmla="*/ 145 w 732"/>
                <a:gd name="T35" fmla="*/ 162 h 327"/>
                <a:gd name="T36" fmla="*/ 110 w 732"/>
                <a:gd name="T37" fmla="*/ 157 h 327"/>
                <a:gd name="T38" fmla="*/ 79 w 732"/>
                <a:gd name="T39" fmla="*/ 149 h 327"/>
                <a:gd name="T40" fmla="*/ 53 w 732"/>
                <a:gd name="T41" fmla="*/ 139 h 327"/>
                <a:gd name="T42" fmla="*/ 31 w 732"/>
                <a:gd name="T43" fmla="*/ 126 h 327"/>
                <a:gd name="T44" fmla="*/ 14 w 732"/>
                <a:gd name="T45" fmla="*/ 113 h 327"/>
                <a:gd name="T46" fmla="*/ 3 w 732"/>
                <a:gd name="T47" fmla="*/ 98 h 327"/>
                <a:gd name="T48" fmla="*/ 0 w 732"/>
                <a:gd name="T49" fmla="*/ 82 h 327"/>
                <a:gd name="T50" fmla="*/ 3 w 732"/>
                <a:gd name="T51" fmla="*/ 64 h 327"/>
                <a:gd name="T52" fmla="*/ 14 w 732"/>
                <a:gd name="T53" fmla="*/ 49 h 327"/>
                <a:gd name="T54" fmla="*/ 31 w 732"/>
                <a:gd name="T55" fmla="*/ 34 h 327"/>
                <a:gd name="T56" fmla="*/ 53 w 732"/>
                <a:gd name="T57" fmla="*/ 23 h 327"/>
                <a:gd name="T58" fmla="*/ 79 w 732"/>
                <a:gd name="T59" fmla="*/ 13 h 327"/>
                <a:gd name="T60" fmla="*/ 110 w 732"/>
                <a:gd name="T61" fmla="*/ 5 h 327"/>
                <a:gd name="T62" fmla="*/ 145 w 732"/>
                <a:gd name="T63" fmla="*/ 1 h 327"/>
                <a:gd name="T64" fmla="*/ 182 w 732"/>
                <a:gd name="T65" fmla="*/ 0 h 3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2"/>
                <a:gd name="T100" fmla="*/ 0 h 327"/>
                <a:gd name="T101" fmla="*/ 732 w 732"/>
                <a:gd name="T102" fmla="*/ 327 h 3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2" h="327">
                  <a:moveTo>
                    <a:pt x="365" y="0"/>
                  </a:moveTo>
                  <a:lnTo>
                    <a:pt x="438" y="2"/>
                  </a:lnTo>
                  <a:lnTo>
                    <a:pt x="507" y="11"/>
                  </a:lnTo>
                  <a:lnTo>
                    <a:pt x="567" y="26"/>
                  </a:lnTo>
                  <a:lnTo>
                    <a:pt x="623" y="47"/>
                  </a:lnTo>
                  <a:lnTo>
                    <a:pt x="668" y="69"/>
                  </a:lnTo>
                  <a:lnTo>
                    <a:pt x="702" y="99"/>
                  </a:lnTo>
                  <a:lnTo>
                    <a:pt x="722" y="129"/>
                  </a:lnTo>
                  <a:lnTo>
                    <a:pt x="732" y="165"/>
                  </a:lnTo>
                  <a:lnTo>
                    <a:pt x="722" y="197"/>
                  </a:lnTo>
                  <a:lnTo>
                    <a:pt x="702" y="226"/>
                  </a:lnTo>
                  <a:lnTo>
                    <a:pt x="668" y="253"/>
                  </a:lnTo>
                  <a:lnTo>
                    <a:pt x="623" y="279"/>
                  </a:lnTo>
                  <a:lnTo>
                    <a:pt x="567" y="298"/>
                  </a:lnTo>
                  <a:lnTo>
                    <a:pt x="507" y="314"/>
                  </a:lnTo>
                  <a:lnTo>
                    <a:pt x="438" y="324"/>
                  </a:lnTo>
                  <a:lnTo>
                    <a:pt x="365" y="327"/>
                  </a:lnTo>
                  <a:lnTo>
                    <a:pt x="290" y="324"/>
                  </a:lnTo>
                  <a:lnTo>
                    <a:pt x="221" y="314"/>
                  </a:lnTo>
                  <a:lnTo>
                    <a:pt x="159" y="298"/>
                  </a:lnTo>
                  <a:lnTo>
                    <a:pt x="107" y="279"/>
                  </a:lnTo>
                  <a:lnTo>
                    <a:pt x="62" y="253"/>
                  </a:lnTo>
                  <a:lnTo>
                    <a:pt x="29" y="226"/>
                  </a:lnTo>
                  <a:lnTo>
                    <a:pt x="6" y="197"/>
                  </a:lnTo>
                  <a:lnTo>
                    <a:pt x="0" y="165"/>
                  </a:lnTo>
                  <a:lnTo>
                    <a:pt x="6" y="129"/>
                  </a:lnTo>
                  <a:lnTo>
                    <a:pt x="29" y="99"/>
                  </a:lnTo>
                  <a:lnTo>
                    <a:pt x="62" y="69"/>
                  </a:lnTo>
                  <a:lnTo>
                    <a:pt x="107" y="47"/>
                  </a:lnTo>
                  <a:lnTo>
                    <a:pt x="159" y="26"/>
                  </a:lnTo>
                  <a:lnTo>
                    <a:pt x="221" y="11"/>
                  </a:lnTo>
                  <a:lnTo>
                    <a:pt x="290" y="2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B86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Freeform 87"/>
            <p:cNvSpPr>
              <a:spLocks/>
            </p:cNvSpPr>
            <p:nvPr/>
          </p:nvSpPr>
          <p:spPr bwMode="auto">
            <a:xfrm>
              <a:off x="2172" y="2267"/>
              <a:ext cx="466" cy="53"/>
            </a:xfrm>
            <a:custGeom>
              <a:avLst/>
              <a:gdLst>
                <a:gd name="T0" fmla="*/ 0 w 934"/>
                <a:gd name="T1" fmla="*/ 49 h 107"/>
                <a:gd name="T2" fmla="*/ 2 w 934"/>
                <a:gd name="T3" fmla="*/ 47 h 107"/>
                <a:gd name="T4" fmla="*/ 9 w 934"/>
                <a:gd name="T5" fmla="*/ 40 h 107"/>
                <a:gd name="T6" fmla="*/ 23 w 934"/>
                <a:gd name="T7" fmla="*/ 32 h 107"/>
                <a:gd name="T8" fmla="*/ 45 w 934"/>
                <a:gd name="T9" fmla="*/ 23 h 107"/>
                <a:gd name="T10" fmla="*/ 73 w 934"/>
                <a:gd name="T11" fmla="*/ 13 h 107"/>
                <a:gd name="T12" fmla="*/ 109 w 934"/>
                <a:gd name="T13" fmla="*/ 5 h 107"/>
                <a:gd name="T14" fmla="*/ 154 w 934"/>
                <a:gd name="T15" fmla="*/ 0 h 107"/>
                <a:gd name="T16" fmla="*/ 210 w 934"/>
                <a:gd name="T17" fmla="*/ 0 h 107"/>
                <a:gd name="T18" fmla="*/ 266 w 934"/>
                <a:gd name="T19" fmla="*/ 3 h 107"/>
                <a:gd name="T20" fmla="*/ 316 w 934"/>
                <a:gd name="T21" fmla="*/ 9 h 107"/>
                <a:gd name="T22" fmla="*/ 359 w 934"/>
                <a:gd name="T23" fmla="*/ 18 h 107"/>
                <a:gd name="T24" fmla="*/ 397 w 934"/>
                <a:gd name="T25" fmla="*/ 28 h 107"/>
                <a:gd name="T26" fmla="*/ 426 w 934"/>
                <a:gd name="T27" fmla="*/ 36 h 107"/>
                <a:gd name="T28" fmla="*/ 448 w 934"/>
                <a:gd name="T29" fmla="*/ 45 h 107"/>
                <a:gd name="T30" fmla="*/ 461 w 934"/>
                <a:gd name="T31" fmla="*/ 50 h 107"/>
                <a:gd name="T32" fmla="*/ 466 w 934"/>
                <a:gd name="T33" fmla="*/ 53 h 107"/>
                <a:gd name="T34" fmla="*/ 460 w 934"/>
                <a:gd name="T35" fmla="*/ 51 h 107"/>
                <a:gd name="T36" fmla="*/ 445 w 934"/>
                <a:gd name="T37" fmla="*/ 47 h 107"/>
                <a:gd name="T38" fmla="*/ 421 w 934"/>
                <a:gd name="T39" fmla="*/ 41 h 107"/>
                <a:gd name="T40" fmla="*/ 390 w 934"/>
                <a:gd name="T41" fmla="*/ 34 h 107"/>
                <a:gd name="T42" fmla="*/ 352 w 934"/>
                <a:gd name="T43" fmla="*/ 27 h 107"/>
                <a:gd name="T44" fmla="*/ 310 w 934"/>
                <a:gd name="T45" fmla="*/ 21 h 107"/>
                <a:gd name="T46" fmla="*/ 263 w 934"/>
                <a:gd name="T47" fmla="*/ 16 h 107"/>
                <a:gd name="T48" fmla="*/ 214 w 934"/>
                <a:gd name="T49" fmla="*/ 14 h 107"/>
                <a:gd name="T50" fmla="*/ 164 w 934"/>
                <a:gd name="T51" fmla="*/ 14 h 107"/>
                <a:gd name="T52" fmla="*/ 121 w 934"/>
                <a:gd name="T53" fmla="*/ 18 h 107"/>
                <a:gd name="T54" fmla="*/ 85 w 934"/>
                <a:gd name="T55" fmla="*/ 23 h 107"/>
                <a:gd name="T56" fmla="*/ 55 w 934"/>
                <a:gd name="T57" fmla="*/ 32 h 107"/>
                <a:gd name="T58" fmla="*/ 30 w 934"/>
                <a:gd name="T59" fmla="*/ 38 h 107"/>
                <a:gd name="T60" fmla="*/ 13 w 934"/>
                <a:gd name="T61" fmla="*/ 46 h 107"/>
                <a:gd name="T62" fmla="*/ 3 w 934"/>
                <a:gd name="T63" fmla="*/ 50 h 107"/>
                <a:gd name="T64" fmla="*/ 0 w 934"/>
                <a:gd name="T65" fmla="*/ 53 h 107"/>
                <a:gd name="T66" fmla="*/ 0 w 934"/>
                <a:gd name="T67" fmla="*/ 49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4"/>
                <a:gd name="T103" fmla="*/ 0 h 107"/>
                <a:gd name="T104" fmla="*/ 934 w 934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4" h="107">
                  <a:moveTo>
                    <a:pt x="0" y="99"/>
                  </a:moveTo>
                  <a:lnTo>
                    <a:pt x="4" y="94"/>
                  </a:lnTo>
                  <a:lnTo>
                    <a:pt x="19" y="81"/>
                  </a:lnTo>
                  <a:lnTo>
                    <a:pt x="47" y="64"/>
                  </a:lnTo>
                  <a:lnTo>
                    <a:pt x="90" y="47"/>
                  </a:lnTo>
                  <a:lnTo>
                    <a:pt x="146" y="26"/>
                  </a:lnTo>
                  <a:lnTo>
                    <a:pt x="219" y="11"/>
                  </a:lnTo>
                  <a:lnTo>
                    <a:pt x="309" y="0"/>
                  </a:lnTo>
                  <a:lnTo>
                    <a:pt x="421" y="0"/>
                  </a:lnTo>
                  <a:lnTo>
                    <a:pt x="533" y="6"/>
                  </a:lnTo>
                  <a:lnTo>
                    <a:pt x="634" y="19"/>
                  </a:lnTo>
                  <a:lnTo>
                    <a:pt x="720" y="36"/>
                  </a:lnTo>
                  <a:lnTo>
                    <a:pt x="795" y="56"/>
                  </a:lnTo>
                  <a:lnTo>
                    <a:pt x="853" y="73"/>
                  </a:lnTo>
                  <a:lnTo>
                    <a:pt x="898" y="90"/>
                  </a:lnTo>
                  <a:lnTo>
                    <a:pt x="924" y="101"/>
                  </a:lnTo>
                  <a:lnTo>
                    <a:pt x="934" y="107"/>
                  </a:lnTo>
                  <a:lnTo>
                    <a:pt x="922" y="103"/>
                  </a:lnTo>
                  <a:lnTo>
                    <a:pt x="892" y="94"/>
                  </a:lnTo>
                  <a:lnTo>
                    <a:pt x="844" y="82"/>
                  </a:lnTo>
                  <a:lnTo>
                    <a:pt x="782" y="69"/>
                  </a:lnTo>
                  <a:lnTo>
                    <a:pt x="705" y="54"/>
                  </a:lnTo>
                  <a:lnTo>
                    <a:pt x="621" y="43"/>
                  </a:lnTo>
                  <a:lnTo>
                    <a:pt x="528" y="32"/>
                  </a:lnTo>
                  <a:lnTo>
                    <a:pt x="429" y="28"/>
                  </a:lnTo>
                  <a:lnTo>
                    <a:pt x="329" y="28"/>
                  </a:lnTo>
                  <a:lnTo>
                    <a:pt x="243" y="36"/>
                  </a:lnTo>
                  <a:lnTo>
                    <a:pt x="171" y="47"/>
                  </a:lnTo>
                  <a:lnTo>
                    <a:pt x="111" y="64"/>
                  </a:lnTo>
                  <a:lnTo>
                    <a:pt x="60" y="77"/>
                  </a:lnTo>
                  <a:lnTo>
                    <a:pt x="27" y="92"/>
                  </a:lnTo>
                  <a:lnTo>
                    <a:pt x="6" y="101"/>
                  </a:lnTo>
                  <a:lnTo>
                    <a:pt x="0" y="10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Freeform 88"/>
            <p:cNvSpPr>
              <a:spLocks/>
            </p:cNvSpPr>
            <p:nvPr/>
          </p:nvSpPr>
          <p:spPr bwMode="auto">
            <a:xfrm>
              <a:off x="2237" y="2289"/>
              <a:ext cx="242" cy="58"/>
            </a:xfrm>
            <a:custGeom>
              <a:avLst/>
              <a:gdLst>
                <a:gd name="T0" fmla="*/ 0 w 485"/>
                <a:gd name="T1" fmla="*/ 19 h 116"/>
                <a:gd name="T2" fmla="*/ 3 w 485"/>
                <a:gd name="T3" fmla="*/ 17 h 116"/>
                <a:gd name="T4" fmla="*/ 12 w 485"/>
                <a:gd name="T5" fmla="*/ 15 h 116"/>
                <a:gd name="T6" fmla="*/ 25 w 485"/>
                <a:gd name="T7" fmla="*/ 12 h 116"/>
                <a:gd name="T8" fmla="*/ 44 w 485"/>
                <a:gd name="T9" fmla="*/ 9 h 116"/>
                <a:gd name="T10" fmla="*/ 64 w 485"/>
                <a:gd name="T11" fmla="*/ 5 h 116"/>
                <a:gd name="T12" fmla="*/ 88 w 485"/>
                <a:gd name="T13" fmla="*/ 2 h 116"/>
                <a:gd name="T14" fmla="*/ 112 w 485"/>
                <a:gd name="T15" fmla="*/ 0 h 116"/>
                <a:gd name="T16" fmla="*/ 136 w 485"/>
                <a:gd name="T17" fmla="*/ 2 h 116"/>
                <a:gd name="T18" fmla="*/ 159 w 485"/>
                <a:gd name="T19" fmla="*/ 3 h 116"/>
                <a:gd name="T20" fmla="*/ 179 w 485"/>
                <a:gd name="T21" fmla="*/ 5 h 116"/>
                <a:gd name="T22" fmla="*/ 197 w 485"/>
                <a:gd name="T23" fmla="*/ 7 h 116"/>
                <a:gd name="T24" fmla="*/ 213 w 485"/>
                <a:gd name="T25" fmla="*/ 10 h 116"/>
                <a:gd name="T26" fmla="*/ 224 w 485"/>
                <a:gd name="T27" fmla="*/ 12 h 116"/>
                <a:gd name="T28" fmla="*/ 234 w 485"/>
                <a:gd name="T29" fmla="*/ 13 h 116"/>
                <a:gd name="T30" fmla="*/ 239 w 485"/>
                <a:gd name="T31" fmla="*/ 14 h 116"/>
                <a:gd name="T32" fmla="*/ 242 w 485"/>
                <a:gd name="T33" fmla="*/ 15 h 116"/>
                <a:gd name="T34" fmla="*/ 235 w 485"/>
                <a:gd name="T35" fmla="*/ 21 h 116"/>
                <a:gd name="T36" fmla="*/ 216 w 485"/>
                <a:gd name="T37" fmla="*/ 32 h 116"/>
                <a:gd name="T38" fmla="*/ 188 w 485"/>
                <a:gd name="T39" fmla="*/ 43 h 116"/>
                <a:gd name="T40" fmla="*/ 154 w 485"/>
                <a:gd name="T41" fmla="*/ 54 h 116"/>
                <a:gd name="T42" fmla="*/ 115 w 485"/>
                <a:gd name="T43" fmla="*/ 58 h 116"/>
                <a:gd name="T44" fmla="*/ 75 w 485"/>
                <a:gd name="T45" fmla="*/ 56 h 116"/>
                <a:gd name="T46" fmla="*/ 35 w 485"/>
                <a:gd name="T47" fmla="*/ 43 h 116"/>
                <a:gd name="T48" fmla="*/ 0 w 485"/>
                <a:gd name="T49" fmla="*/ 19 h 1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5"/>
                <a:gd name="T76" fmla="*/ 0 h 116"/>
                <a:gd name="T77" fmla="*/ 485 w 485"/>
                <a:gd name="T78" fmla="*/ 116 h 1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5" h="116">
                  <a:moveTo>
                    <a:pt x="0" y="37"/>
                  </a:moveTo>
                  <a:lnTo>
                    <a:pt x="6" y="34"/>
                  </a:lnTo>
                  <a:lnTo>
                    <a:pt x="25" y="30"/>
                  </a:lnTo>
                  <a:lnTo>
                    <a:pt x="51" y="23"/>
                  </a:lnTo>
                  <a:lnTo>
                    <a:pt x="88" y="17"/>
                  </a:lnTo>
                  <a:lnTo>
                    <a:pt x="129" y="9"/>
                  </a:lnTo>
                  <a:lnTo>
                    <a:pt x="176" y="4"/>
                  </a:lnTo>
                  <a:lnTo>
                    <a:pt x="225" y="0"/>
                  </a:lnTo>
                  <a:lnTo>
                    <a:pt x="273" y="4"/>
                  </a:lnTo>
                  <a:lnTo>
                    <a:pt x="318" y="6"/>
                  </a:lnTo>
                  <a:lnTo>
                    <a:pt x="359" y="9"/>
                  </a:lnTo>
                  <a:lnTo>
                    <a:pt x="395" y="13"/>
                  </a:lnTo>
                  <a:lnTo>
                    <a:pt x="427" y="19"/>
                  </a:lnTo>
                  <a:lnTo>
                    <a:pt x="449" y="23"/>
                  </a:lnTo>
                  <a:lnTo>
                    <a:pt x="468" y="26"/>
                  </a:lnTo>
                  <a:lnTo>
                    <a:pt x="479" y="28"/>
                  </a:lnTo>
                  <a:lnTo>
                    <a:pt x="485" y="30"/>
                  </a:lnTo>
                  <a:lnTo>
                    <a:pt x="470" y="41"/>
                  </a:lnTo>
                  <a:lnTo>
                    <a:pt x="432" y="64"/>
                  </a:lnTo>
                  <a:lnTo>
                    <a:pt x="376" y="86"/>
                  </a:lnTo>
                  <a:lnTo>
                    <a:pt x="309" y="107"/>
                  </a:lnTo>
                  <a:lnTo>
                    <a:pt x="230" y="116"/>
                  </a:lnTo>
                  <a:lnTo>
                    <a:pt x="150" y="112"/>
                  </a:lnTo>
                  <a:lnTo>
                    <a:pt x="71" y="8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Freeform 89"/>
            <p:cNvSpPr>
              <a:spLocks/>
            </p:cNvSpPr>
            <p:nvPr/>
          </p:nvSpPr>
          <p:spPr bwMode="auto">
            <a:xfrm>
              <a:off x="2255" y="2227"/>
              <a:ext cx="239" cy="39"/>
            </a:xfrm>
            <a:custGeom>
              <a:avLst/>
              <a:gdLst>
                <a:gd name="T0" fmla="*/ 0 w 479"/>
                <a:gd name="T1" fmla="*/ 39 h 76"/>
                <a:gd name="T2" fmla="*/ 1 w 479"/>
                <a:gd name="T3" fmla="*/ 37 h 76"/>
                <a:gd name="T4" fmla="*/ 6 w 479"/>
                <a:gd name="T5" fmla="*/ 32 h 76"/>
                <a:gd name="T6" fmla="*/ 15 w 479"/>
                <a:gd name="T7" fmla="*/ 27 h 76"/>
                <a:gd name="T8" fmla="*/ 28 w 479"/>
                <a:gd name="T9" fmla="*/ 21 h 76"/>
                <a:gd name="T10" fmla="*/ 43 w 479"/>
                <a:gd name="T11" fmla="*/ 13 h 76"/>
                <a:gd name="T12" fmla="*/ 62 w 479"/>
                <a:gd name="T13" fmla="*/ 8 h 76"/>
                <a:gd name="T14" fmla="*/ 85 w 479"/>
                <a:gd name="T15" fmla="*/ 3 h 76"/>
                <a:gd name="T16" fmla="*/ 112 w 479"/>
                <a:gd name="T17" fmla="*/ 1 h 76"/>
                <a:gd name="T18" fmla="*/ 137 w 479"/>
                <a:gd name="T19" fmla="*/ 0 h 76"/>
                <a:gd name="T20" fmla="*/ 158 w 479"/>
                <a:gd name="T21" fmla="*/ 1 h 76"/>
                <a:gd name="T22" fmla="*/ 175 w 479"/>
                <a:gd name="T23" fmla="*/ 4 h 76"/>
                <a:gd name="T24" fmla="*/ 190 w 479"/>
                <a:gd name="T25" fmla="*/ 8 h 76"/>
                <a:gd name="T26" fmla="*/ 203 w 479"/>
                <a:gd name="T27" fmla="*/ 12 h 76"/>
                <a:gd name="T28" fmla="*/ 215 w 479"/>
                <a:gd name="T29" fmla="*/ 20 h 76"/>
                <a:gd name="T30" fmla="*/ 227 w 479"/>
                <a:gd name="T31" fmla="*/ 28 h 76"/>
                <a:gd name="T32" fmla="*/ 239 w 479"/>
                <a:gd name="T33" fmla="*/ 39 h 76"/>
                <a:gd name="T34" fmla="*/ 212 w 479"/>
                <a:gd name="T35" fmla="*/ 33 h 76"/>
                <a:gd name="T36" fmla="*/ 180 w 479"/>
                <a:gd name="T37" fmla="*/ 30 h 76"/>
                <a:gd name="T38" fmla="*/ 145 w 479"/>
                <a:gd name="T39" fmla="*/ 29 h 76"/>
                <a:gd name="T40" fmla="*/ 110 w 479"/>
                <a:gd name="T41" fmla="*/ 29 h 76"/>
                <a:gd name="T42" fmla="*/ 75 w 479"/>
                <a:gd name="T43" fmla="*/ 28 h 76"/>
                <a:gd name="T44" fmla="*/ 45 w 479"/>
                <a:gd name="T45" fmla="*/ 30 h 76"/>
                <a:gd name="T46" fmla="*/ 17 w 479"/>
                <a:gd name="T47" fmla="*/ 33 h 76"/>
                <a:gd name="T48" fmla="*/ 0 w 479"/>
                <a:gd name="T49" fmla="*/ 39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9"/>
                <a:gd name="T76" fmla="*/ 0 h 76"/>
                <a:gd name="T77" fmla="*/ 479 w 479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9" h="76">
                  <a:moveTo>
                    <a:pt x="0" y="76"/>
                  </a:moveTo>
                  <a:lnTo>
                    <a:pt x="2" y="73"/>
                  </a:lnTo>
                  <a:lnTo>
                    <a:pt x="13" y="63"/>
                  </a:lnTo>
                  <a:lnTo>
                    <a:pt x="30" y="52"/>
                  </a:lnTo>
                  <a:lnTo>
                    <a:pt x="56" y="41"/>
                  </a:lnTo>
                  <a:lnTo>
                    <a:pt x="86" y="26"/>
                  </a:lnTo>
                  <a:lnTo>
                    <a:pt x="125" y="15"/>
                  </a:lnTo>
                  <a:lnTo>
                    <a:pt x="170" y="5"/>
                  </a:lnTo>
                  <a:lnTo>
                    <a:pt x="224" y="2"/>
                  </a:lnTo>
                  <a:lnTo>
                    <a:pt x="275" y="0"/>
                  </a:lnTo>
                  <a:lnTo>
                    <a:pt x="316" y="2"/>
                  </a:lnTo>
                  <a:lnTo>
                    <a:pt x="351" y="7"/>
                  </a:lnTo>
                  <a:lnTo>
                    <a:pt x="381" y="15"/>
                  </a:lnTo>
                  <a:lnTo>
                    <a:pt x="406" y="24"/>
                  </a:lnTo>
                  <a:lnTo>
                    <a:pt x="430" y="39"/>
                  </a:lnTo>
                  <a:lnTo>
                    <a:pt x="454" y="54"/>
                  </a:lnTo>
                  <a:lnTo>
                    <a:pt x="479" y="76"/>
                  </a:lnTo>
                  <a:lnTo>
                    <a:pt x="424" y="65"/>
                  </a:lnTo>
                  <a:lnTo>
                    <a:pt x="361" y="59"/>
                  </a:lnTo>
                  <a:lnTo>
                    <a:pt x="290" y="56"/>
                  </a:lnTo>
                  <a:lnTo>
                    <a:pt x="220" y="56"/>
                  </a:lnTo>
                  <a:lnTo>
                    <a:pt x="151" y="54"/>
                  </a:lnTo>
                  <a:lnTo>
                    <a:pt x="90" y="59"/>
                  </a:lnTo>
                  <a:lnTo>
                    <a:pt x="35" y="6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Freeform 90"/>
            <p:cNvSpPr>
              <a:spLocks/>
            </p:cNvSpPr>
            <p:nvPr/>
          </p:nvSpPr>
          <p:spPr bwMode="auto">
            <a:xfrm>
              <a:off x="2189" y="1680"/>
              <a:ext cx="436" cy="358"/>
            </a:xfrm>
            <a:custGeom>
              <a:avLst/>
              <a:gdLst>
                <a:gd name="T0" fmla="*/ 298 w 871"/>
                <a:gd name="T1" fmla="*/ 57 h 714"/>
                <a:gd name="T2" fmla="*/ 336 w 871"/>
                <a:gd name="T3" fmla="*/ 85 h 714"/>
                <a:gd name="T4" fmla="*/ 370 w 871"/>
                <a:gd name="T5" fmla="*/ 117 h 714"/>
                <a:gd name="T6" fmla="*/ 396 w 871"/>
                <a:gd name="T7" fmla="*/ 150 h 714"/>
                <a:gd name="T8" fmla="*/ 417 w 871"/>
                <a:gd name="T9" fmla="*/ 185 h 714"/>
                <a:gd name="T10" fmla="*/ 430 w 871"/>
                <a:gd name="T11" fmla="*/ 218 h 714"/>
                <a:gd name="T12" fmla="*/ 436 w 871"/>
                <a:gd name="T13" fmla="*/ 251 h 714"/>
                <a:gd name="T14" fmla="*/ 433 w 871"/>
                <a:gd name="T15" fmla="*/ 282 h 714"/>
                <a:gd name="T16" fmla="*/ 422 w 871"/>
                <a:gd name="T17" fmla="*/ 310 h 714"/>
                <a:gd name="T18" fmla="*/ 400 w 871"/>
                <a:gd name="T19" fmla="*/ 332 h 714"/>
                <a:gd name="T20" fmla="*/ 374 w 871"/>
                <a:gd name="T21" fmla="*/ 347 h 714"/>
                <a:gd name="T22" fmla="*/ 341 w 871"/>
                <a:gd name="T23" fmla="*/ 355 h 714"/>
                <a:gd name="T24" fmla="*/ 306 w 871"/>
                <a:gd name="T25" fmla="*/ 358 h 714"/>
                <a:gd name="T26" fmla="*/ 266 w 871"/>
                <a:gd name="T27" fmla="*/ 352 h 714"/>
                <a:gd name="T28" fmla="*/ 225 w 871"/>
                <a:gd name="T29" fmla="*/ 342 h 714"/>
                <a:gd name="T30" fmla="*/ 183 w 871"/>
                <a:gd name="T31" fmla="*/ 324 h 714"/>
                <a:gd name="T32" fmla="*/ 140 w 871"/>
                <a:gd name="T33" fmla="*/ 302 h 714"/>
                <a:gd name="T34" fmla="*/ 100 w 871"/>
                <a:gd name="T35" fmla="*/ 272 h 714"/>
                <a:gd name="T36" fmla="*/ 67 w 871"/>
                <a:gd name="T37" fmla="*/ 241 h 714"/>
                <a:gd name="T38" fmla="*/ 39 w 871"/>
                <a:gd name="T39" fmla="*/ 207 h 714"/>
                <a:gd name="T40" fmla="*/ 19 w 871"/>
                <a:gd name="T41" fmla="*/ 173 h 714"/>
                <a:gd name="T42" fmla="*/ 5 w 871"/>
                <a:gd name="T43" fmla="*/ 138 h 714"/>
                <a:gd name="T44" fmla="*/ 0 w 871"/>
                <a:gd name="T45" fmla="*/ 106 h 714"/>
                <a:gd name="T46" fmla="*/ 3 w 871"/>
                <a:gd name="T47" fmla="*/ 76 h 714"/>
                <a:gd name="T48" fmla="*/ 15 w 871"/>
                <a:gd name="T49" fmla="*/ 49 h 714"/>
                <a:gd name="T50" fmla="*/ 34 w 871"/>
                <a:gd name="T51" fmla="*/ 25 h 714"/>
                <a:gd name="T52" fmla="*/ 61 w 871"/>
                <a:gd name="T53" fmla="*/ 10 h 714"/>
                <a:gd name="T54" fmla="*/ 93 w 871"/>
                <a:gd name="T55" fmla="*/ 1 h 714"/>
                <a:gd name="T56" fmla="*/ 130 w 871"/>
                <a:gd name="T57" fmla="*/ 0 h 714"/>
                <a:gd name="T58" fmla="*/ 169 w 871"/>
                <a:gd name="T59" fmla="*/ 4 h 714"/>
                <a:gd name="T60" fmla="*/ 211 w 871"/>
                <a:gd name="T61" fmla="*/ 15 h 714"/>
                <a:gd name="T62" fmla="*/ 254 w 871"/>
                <a:gd name="T63" fmla="*/ 32 h 714"/>
                <a:gd name="T64" fmla="*/ 298 w 871"/>
                <a:gd name="T65" fmla="*/ 57 h 7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71"/>
                <a:gd name="T100" fmla="*/ 0 h 714"/>
                <a:gd name="T101" fmla="*/ 871 w 871"/>
                <a:gd name="T102" fmla="*/ 714 h 7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71" h="714">
                  <a:moveTo>
                    <a:pt x="595" y="114"/>
                  </a:moveTo>
                  <a:lnTo>
                    <a:pt x="671" y="170"/>
                  </a:lnTo>
                  <a:lnTo>
                    <a:pt x="739" y="233"/>
                  </a:lnTo>
                  <a:lnTo>
                    <a:pt x="791" y="299"/>
                  </a:lnTo>
                  <a:lnTo>
                    <a:pt x="834" y="368"/>
                  </a:lnTo>
                  <a:lnTo>
                    <a:pt x="860" y="435"/>
                  </a:lnTo>
                  <a:lnTo>
                    <a:pt x="871" y="501"/>
                  </a:lnTo>
                  <a:lnTo>
                    <a:pt x="866" y="563"/>
                  </a:lnTo>
                  <a:lnTo>
                    <a:pt x="843" y="619"/>
                  </a:lnTo>
                  <a:lnTo>
                    <a:pt x="800" y="662"/>
                  </a:lnTo>
                  <a:lnTo>
                    <a:pt x="748" y="692"/>
                  </a:lnTo>
                  <a:lnTo>
                    <a:pt x="682" y="708"/>
                  </a:lnTo>
                  <a:lnTo>
                    <a:pt x="611" y="714"/>
                  </a:lnTo>
                  <a:lnTo>
                    <a:pt x="531" y="703"/>
                  </a:lnTo>
                  <a:lnTo>
                    <a:pt x="449" y="682"/>
                  </a:lnTo>
                  <a:lnTo>
                    <a:pt x="365" y="647"/>
                  </a:lnTo>
                  <a:lnTo>
                    <a:pt x="280" y="602"/>
                  </a:lnTo>
                  <a:lnTo>
                    <a:pt x="200" y="542"/>
                  </a:lnTo>
                  <a:lnTo>
                    <a:pt x="133" y="480"/>
                  </a:lnTo>
                  <a:lnTo>
                    <a:pt x="78" y="413"/>
                  </a:lnTo>
                  <a:lnTo>
                    <a:pt x="37" y="346"/>
                  </a:lnTo>
                  <a:lnTo>
                    <a:pt x="9" y="276"/>
                  </a:lnTo>
                  <a:lnTo>
                    <a:pt x="0" y="211"/>
                  </a:lnTo>
                  <a:lnTo>
                    <a:pt x="5" y="151"/>
                  </a:lnTo>
                  <a:lnTo>
                    <a:pt x="30" y="97"/>
                  </a:lnTo>
                  <a:lnTo>
                    <a:pt x="67" y="50"/>
                  </a:lnTo>
                  <a:lnTo>
                    <a:pt x="121" y="20"/>
                  </a:lnTo>
                  <a:lnTo>
                    <a:pt x="185" y="1"/>
                  </a:lnTo>
                  <a:lnTo>
                    <a:pt x="260" y="0"/>
                  </a:lnTo>
                  <a:lnTo>
                    <a:pt x="337" y="7"/>
                  </a:lnTo>
                  <a:lnTo>
                    <a:pt x="421" y="30"/>
                  </a:lnTo>
                  <a:lnTo>
                    <a:pt x="507" y="63"/>
                  </a:lnTo>
                  <a:lnTo>
                    <a:pt x="595" y="11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Freeform 91"/>
            <p:cNvSpPr>
              <a:spLocks/>
            </p:cNvSpPr>
            <p:nvPr/>
          </p:nvSpPr>
          <p:spPr bwMode="auto">
            <a:xfrm>
              <a:off x="2212" y="1699"/>
              <a:ext cx="391" cy="320"/>
            </a:xfrm>
            <a:custGeom>
              <a:avLst/>
              <a:gdLst>
                <a:gd name="T0" fmla="*/ 267 w 781"/>
                <a:gd name="T1" fmla="*/ 51 h 640"/>
                <a:gd name="T2" fmla="*/ 300 w 781"/>
                <a:gd name="T3" fmla="*/ 77 h 640"/>
                <a:gd name="T4" fmla="*/ 331 w 781"/>
                <a:gd name="T5" fmla="*/ 104 h 640"/>
                <a:gd name="T6" fmla="*/ 355 w 781"/>
                <a:gd name="T7" fmla="*/ 135 h 640"/>
                <a:gd name="T8" fmla="*/ 374 w 781"/>
                <a:gd name="T9" fmla="*/ 165 h 640"/>
                <a:gd name="T10" fmla="*/ 385 w 781"/>
                <a:gd name="T11" fmla="*/ 194 h 640"/>
                <a:gd name="T12" fmla="*/ 391 w 781"/>
                <a:gd name="T13" fmla="*/ 224 h 640"/>
                <a:gd name="T14" fmla="*/ 388 w 781"/>
                <a:gd name="T15" fmla="*/ 251 h 640"/>
                <a:gd name="T16" fmla="*/ 378 w 781"/>
                <a:gd name="T17" fmla="*/ 277 h 640"/>
                <a:gd name="T18" fmla="*/ 359 w 781"/>
                <a:gd name="T19" fmla="*/ 296 h 640"/>
                <a:gd name="T20" fmla="*/ 336 w 781"/>
                <a:gd name="T21" fmla="*/ 310 h 640"/>
                <a:gd name="T22" fmla="*/ 306 w 781"/>
                <a:gd name="T23" fmla="*/ 317 h 640"/>
                <a:gd name="T24" fmla="*/ 274 w 781"/>
                <a:gd name="T25" fmla="*/ 320 h 640"/>
                <a:gd name="T26" fmla="*/ 239 w 781"/>
                <a:gd name="T27" fmla="*/ 315 h 640"/>
                <a:gd name="T28" fmla="*/ 201 w 781"/>
                <a:gd name="T29" fmla="*/ 306 h 640"/>
                <a:gd name="T30" fmla="*/ 164 w 781"/>
                <a:gd name="T31" fmla="*/ 290 h 640"/>
                <a:gd name="T32" fmla="*/ 126 w 781"/>
                <a:gd name="T33" fmla="*/ 270 h 640"/>
                <a:gd name="T34" fmla="*/ 90 w 781"/>
                <a:gd name="T35" fmla="*/ 243 h 640"/>
                <a:gd name="T36" fmla="*/ 60 w 781"/>
                <a:gd name="T37" fmla="*/ 215 h 640"/>
                <a:gd name="T38" fmla="*/ 36 w 781"/>
                <a:gd name="T39" fmla="*/ 184 h 640"/>
                <a:gd name="T40" fmla="*/ 18 w 781"/>
                <a:gd name="T41" fmla="*/ 155 h 640"/>
                <a:gd name="T42" fmla="*/ 5 w 781"/>
                <a:gd name="T43" fmla="*/ 123 h 640"/>
                <a:gd name="T44" fmla="*/ 0 w 781"/>
                <a:gd name="T45" fmla="*/ 94 h 640"/>
                <a:gd name="T46" fmla="*/ 3 w 781"/>
                <a:gd name="T47" fmla="*/ 67 h 640"/>
                <a:gd name="T48" fmla="*/ 14 w 781"/>
                <a:gd name="T49" fmla="*/ 43 h 640"/>
                <a:gd name="T50" fmla="*/ 31 w 781"/>
                <a:gd name="T51" fmla="*/ 23 h 640"/>
                <a:gd name="T52" fmla="*/ 55 w 781"/>
                <a:gd name="T53" fmla="*/ 10 h 640"/>
                <a:gd name="T54" fmla="*/ 83 w 781"/>
                <a:gd name="T55" fmla="*/ 2 h 640"/>
                <a:gd name="T56" fmla="*/ 116 w 781"/>
                <a:gd name="T57" fmla="*/ 0 h 640"/>
                <a:gd name="T58" fmla="*/ 151 w 781"/>
                <a:gd name="T59" fmla="*/ 4 h 640"/>
                <a:gd name="T60" fmla="*/ 189 w 781"/>
                <a:gd name="T61" fmla="*/ 14 h 640"/>
                <a:gd name="T62" fmla="*/ 227 w 781"/>
                <a:gd name="T63" fmla="*/ 29 h 640"/>
                <a:gd name="T64" fmla="*/ 267 w 781"/>
                <a:gd name="T65" fmla="*/ 51 h 6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1"/>
                <a:gd name="T100" fmla="*/ 0 h 640"/>
                <a:gd name="T101" fmla="*/ 781 w 781"/>
                <a:gd name="T102" fmla="*/ 640 h 6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1" h="640">
                  <a:moveTo>
                    <a:pt x="533" y="103"/>
                  </a:moveTo>
                  <a:lnTo>
                    <a:pt x="600" y="153"/>
                  </a:lnTo>
                  <a:lnTo>
                    <a:pt x="662" y="209"/>
                  </a:lnTo>
                  <a:lnTo>
                    <a:pt x="710" y="269"/>
                  </a:lnTo>
                  <a:lnTo>
                    <a:pt x="748" y="331"/>
                  </a:lnTo>
                  <a:lnTo>
                    <a:pt x="770" y="389"/>
                  </a:lnTo>
                  <a:lnTo>
                    <a:pt x="781" y="449"/>
                  </a:lnTo>
                  <a:lnTo>
                    <a:pt x="776" y="503"/>
                  </a:lnTo>
                  <a:lnTo>
                    <a:pt x="755" y="554"/>
                  </a:lnTo>
                  <a:lnTo>
                    <a:pt x="718" y="591"/>
                  </a:lnTo>
                  <a:lnTo>
                    <a:pt x="671" y="619"/>
                  </a:lnTo>
                  <a:lnTo>
                    <a:pt x="611" y="634"/>
                  </a:lnTo>
                  <a:lnTo>
                    <a:pt x="548" y="640"/>
                  </a:lnTo>
                  <a:lnTo>
                    <a:pt x="477" y="630"/>
                  </a:lnTo>
                  <a:lnTo>
                    <a:pt x="402" y="612"/>
                  </a:lnTo>
                  <a:lnTo>
                    <a:pt x="327" y="580"/>
                  </a:lnTo>
                  <a:lnTo>
                    <a:pt x="252" y="539"/>
                  </a:lnTo>
                  <a:lnTo>
                    <a:pt x="179" y="486"/>
                  </a:lnTo>
                  <a:lnTo>
                    <a:pt x="119" y="430"/>
                  </a:lnTo>
                  <a:lnTo>
                    <a:pt x="71" y="368"/>
                  </a:lnTo>
                  <a:lnTo>
                    <a:pt x="35" y="309"/>
                  </a:lnTo>
                  <a:lnTo>
                    <a:pt x="9" y="247"/>
                  </a:lnTo>
                  <a:lnTo>
                    <a:pt x="0" y="189"/>
                  </a:lnTo>
                  <a:lnTo>
                    <a:pt x="5" y="133"/>
                  </a:lnTo>
                  <a:lnTo>
                    <a:pt x="28" y="86"/>
                  </a:lnTo>
                  <a:lnTo>
                    <a:pt x="61" y="47"/>
                  </a:lnTo>
                  <a:lnTo>
                    <a:pt x="110" y="19"/>
                  </a:lnTo>
                  <a:lnTo>
                    <a:pt x="166" y="4"/>
                  </a:lnTo>
                  <a:lnTo>
                    <a:pt x="232" y="0"/>
                  </a:lnTo>
                  <a:lnTo>
                    <a:pt x="301" y="8"/>
                  </a:lnTo>
                  <a:lnTo>
                    <a:pt x="378" y="28"/>
                  </a:lnTo>
                  <a:lnTo>
                    <a:pt x="454" y="58"/>
                  </a:lnTo>
                  <a:lnTo>
                    <a:pt x="533" y="103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2" name="Freeform 92"/>
            <p:cNvSpPr>
              <a:spLocks/>
            </p:cNvSpPr>
            <p:nvPr/>
          </p:nvSpPr>
          <p:spPr bwMode="auto">
            <a:xfrm>
              <a:off x="2265" y="1709"/>
              <a:ext cx="319" cy="241"/>
            </a:xfrm>
            <a:custGeom>
              <a:avLst/>
              <a:gdLst>
                <a:gd name="T0" fmla="*/ 205 w 638"/>
                <a:gd name="T1" fmla="*/ 52 h 480"/>
                <a:gd name="T2" fmla="*/ 234 w 638"/>
                <a:gd name="T3" fmla="*/ 73 h 480"/>
                <a:gd name="T4" fmla="*/ 261 w 638"/>
                <a:gd name="T5" fmla="*/ 95 h 480"/>
                <a:gd name="T6" fmla="*/ 283 w 638"/>
                <a:gd name="T7" fmla="*/ 119 h 480"/>
                <a:gd name="T8" fmla="*/ 301 w 638"/>
                <a:gd name="T9" fmla="*/ 143 h 480"/>
                <a:gd name="T10" fmla="*/ 312 w 638"/>
                <a:gd name="T11" fmla="*/ 164 h 480"/>
                <a:gd name="T12" fmla="*/ 319 w 638"/>
                <a:gd name="T13" fmla="*/ 186 h 480"/>
                <a:gd name="T14" fmla="*/ 319 w 638"/>
                <a:gd name="T15" fmla="*/ 204 h 480"/>
                <a:gd name="T16" fmla="*/ 315 w 638"/>
                <a:gd name="T17" fmla="*/ 220 h 480"/>
                <a:gd name="T18" fmla="*/ 302 w 638"/>
                <a:gd name="T19" fmla="*/ 232 h 480"/>
                <a:gd name="T20" fmla="*/ 285 w 638"/>
                <a:gd name="T21" fmla="*/ 239 h 480"/>
                <a:gd name="T22" fmla="*/ 262 w 638"/>
                <a:gd name="T23" fmla="*/ 241 h 480"/>
                <a:gd name="T24" fmla="*/ 237 w 638"/>
                <a:gd name="T25" fmla="*/ 240 h 480"/>
                <a:gd name="T26" fmla="*/ 209 w 638"/>
                <a:gd name="T27" fmla="*/ 233 h 480"/>
                <a:gd name="T28" fmla="*/ 179 w 638"/>
                <a:gd name="T29" fmla="*/ 224 h 480"/>
                <a:gd name="T30" fmla="*/ 148 w 638"/>
                <a:gd name="T31" fmla="*/ 209 h 480"/>
                <a:gd name="T32" fmla="*/ 117 w 638"/>
                <a:gd name="T33" fmla="*/ 191 h 480"/>
                <a:gd name="T34" fmla="*/ 86 w 638"/>
                <a:gd name="T35" fmla="*/ 169 h 480"/>
                <a:gd name="T36" fmla="*/ 60 w 638"/>
                <a:gd name="T37" fmla="*/ 146 h 480"/>
                <a:gd name="T38" fmla="*/ 38 w 638"/>
                <a:gd name="T39" fmla="*/ 123 h 480"/>
                <a:gd name="T40" fmla="*/ 20 w 638"/>
                <a:gd name="T41" fmla="*/ 100 h 480"/>
                <a:gd name="T42" fmla="*/ 7 w 638"/>
                <a:gd name="T43" fmla="*/ 78 h 480"/>
                <a:gd name="T44" fmla="*/ 1 w 638"/>
                <a:gd name="T45" fmla="*/ 57 h 480"/>
                <a:gd name="T46" fmla="*/ 0 w 638"/>
                <a:gd name="T47" fmla="*/ 38 h 480"/>
                <a:gd name="T48" fmla="*/ 6 w 638"/>
                <a:gd name="T49" fmla="*/ 23 h 480"/>
                <a:gd name="T50" fmla="*/ 18 w 638"/>
                <a:gd name="T51" fmla="*/ 10 h 480"/>
                <a:gd name="T52" fmla="*/ 36 w 638"/>
                <a:gd name="T53" fmla="*/ 3 h 480"/>
                <a:gd name="T54" fmla="*/ 57 w 638"/>
                <a:gd name="T55" fmla="*/ 0 h 480"/>
                <a:gd name="T56" fmla="*/ 83 w 638"/>
                <a:gd name="T57" fmla="*/ 3 h 480"/>
                <a:gd name="T58" fmla="*/ 110 w 638"/>
                <a:gd name="T59" fmla="*/ 8 h 480"/>
                <a:gd name="T60" fmla="*/ 142 w 638"/>
                <a:gd name="T61" fmla="*/ 19 h 480"/>
                <a:gd name="T62" fmla="*/ 172 w 638"/>
                <a:gd name="T63" fmla="*/ 33 h 480"/>
                <a:gd name="T64" fmla="*/ 205 w 638"/>
                <a:gd name="T65" fmla="*/ 52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8"/>
                <a:gd name="T100" fmla="*/ 0 h 480"/>
                <a:gd name="T101" fmla="*/ 638 w 638"/>
                <a:gd name="T102" fmla="*/ 480 h 4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8" h="480">
                  <a:moveTo>
                    <a:pt x="410" y="104"/>
                  </a:moveTo>
                  <a:lnTo>
                    <a:pt x="468" y="145"/>
                  </a:lnTo>
                  <a:lnTo>
                    <a:pt x="522" y="190"/>
                  </a:lnTo>
                  <a:lnTo>
                    <a:pt x="565" y="237"/>
                  </a:lnTo>
                  <a:lnTo>
                    <a:pt x="601" y="284"/>
                  </a:lnTo>
                  <a:lnTo>
                    <a:pt x="623" y="327"/>
                  </a:lnTo>
                  <a:lnTo>
                    <a:pt x="638" y="370"/>
                  </a:lnTo>
                  <a:lnTo>
                    <a:pt x="638" y="407"/>
                  </a:lnTo>
                  <a:lnTo>
                    <a:pt x="629" y="439"/>
                  </a:lnTo>
                  <a:lnTo>
                    <a:pt x="603" y="462"/>
                  </a:lnTo>
                  <a:lnTo>
                    <a:pt x="569" y="476"/>
                  </a:lnTo>
                  <a:lnTo>
                    <a:pt x="524" y="480"/>
                  </a:lnTo>
                  <a:lnTo>
                    <a:pt x="475" y="478"/>
                  </a:lnTo>
                  <a:lnTo>
                    <a:pt x="419" y="465"/>
                  </a:lnTo>
                  <a:lnTo>
                    <a:pt x="359" y="447"/>
                  </a:lnTo>
                  <a:lnTo>
                    <a:pt x="296" y="417"/>
                  </a:lnTo>
                  <a:lnTo>
                    <a:pt x="234" y="381"/>
                  </a:lnTo>
                  <a:lnTo>
                    <a:pt x="172" y="336"/>
                  </a:lnTo>
                  <a:lnTo>
                    <a:pt x="120" y="291"/>
                  </a:lnTo>
                  <a:lnTo>
                    <a:pt x="75" y="245"/>
                  </a:lnTo>
                  <a:lnTo>
                    <a:pt x="41" y="200"/>
                  </a:lnTo>
                  <a:lnTo>
                    <a:pt x="15" y="155"/>
                  </a:lnTo>
                  <a:lnTo>
                    <a:pt x="2" y="114"/>
                  </a:lnTo>
                  <a:lnTo>
                    <a:pt x="0" y="76"/>
                  </a:lnTo>
                  <a:lnTo>
                    <a:pt x="13" y="46"/>
                  </a:lnTo>
                  <a:lnTo>
                    <a:pt x="36" y="20"/>
                  </a:lnTo>
                  <a:lnTo>
                    <a:pt x="71" y="5"/>
                  </a:lnTo>
                  <a:lnTo>
                    <a:pt x="114" y="0"/>
                  </a:lnTo>
                  <a:lnTo>
                    <a:pt x="167" y="5"/>
                  </a:lnTo>
                  <a:lnTo>
                    <a:pt x="221" y="16"/>
                  </a:lnTo>
                  <a:lnTo>
                    <a:pt x="283" y="37"/>
                  </a:lnTo>
                  <a:lnTo>
                    <a:pt x="344" y="65"/>
                  </a:lnTo>
                  <a:lnTo>
                    <a:pt x="410" y="104"/>
                  </a:lnTo>
                  <a:close/>
                </a:path>
              </a:pathLst>
            </a:custGeom>
            <a:solidFill>
              <a:srgbClr val="B86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3" name="Freeform 93"/>
            <p:cNvSpPr>
              <a:spLocks/>
            </p:cNvSpPr>
            <p:nvPr/>
          </p:nvSpPr>
          <p:spPr bwMode="auto">
            <a:xfrm>
              <a:off x="2229" y="1716"/>
              <a:ext cx="392" cy="259"/>
            </a:xfrm>
            <a:custGeom>
              <a:avLst/>
              <a:gdLst>
                <a:gd name="T0" fmla="*/ 3 w 784"/>
                <a:gd name="T1" fmla="*/ 1 h 518"/>
                <a:gd name="T2" fmla="*/ 6 w 784"/>
                <a:gd name="T3" fmla="*/ 1 h 518"/>
                <a:gd name="T4" fmla="*/ 16 w 784"/>
                <a:gd name="T5" fmla="*/ 0 h 518"/>
                <a:gd name="T6" fmla="*/ 32 w 784"/>
                <a:gd name="T7" fmla="*/ 0 h 518"/>
                <a:gd name="T8" fmla="*/ 54 w 784"/>
                <a:gd name="T9" fmla="*/ 3 h 518"/>
                <a:gd name="T10" fmla="*/ 83 w 784"/>
                <a:gd name="T11" fmla="*/ 11 h 518"/>
                <a:gd name="T12" fmla="*/ 118 w 784"/>
                <a:gd name="T13" fmla="*/ 24 h 518"/>
                <a:gd name="T14" fmla="*/ 158 w 784"/>
                <a:gd name="T15" fmla="*/ 44 h 518"/>
                <a:gd name="T16" fmla="*/ 206 w 784"/>
                <a:gd name="T17" fmla="*/ 74 h 518"/>
                <a:gd name="T18" fmla="*/ 251 w 784"/>
                <a:gd name="T19" fmla="*/ 107 h 518"/>
                <a:gd name="T20" fmla="*/ 290 w 784"/>
                <a:gd name="T21" fmla="*/ 140 h 518"/>
                <a:gd name="T22" fmla="*/ 322 w 784"/>
                <a:gd name="T23" fmla="*/ 171 h 518"/>
                <a:gd name="T24" fmla="*/ 348 w 784"/>
                <a:gd name="T25" fmla="*/ 200 h 518"/>
                <a:gd name="T26" fmla="*/ 367 w 784"/>
                <a:gd name="T27" fmla="*/ 223 h 518"/>
                <a:gd name="T28" fmla="*/ 381 w 784"/>
                <a:gd name="T29" fmla="*/ 242 h 518"/>
                <a:gd name="T30" fmla="*/ 389 w 784"/>
                <a:gd name="T31" fmla="*/ 254 h 518"/>
                <a:gd name="T32" fmla="*/ 392 w 784"/>
                <a:gd name="T33" fmla="*/ 259 h 518"/>
                <a:gd name="T34" fmla="*/ 388 w 784"/>
                <a:gd name="T35" fmla="*/ 254 h 518"/>
                <a:gd name="T36" fmla="*/ 378 w 784"/>
                <a:gd name="T37" fmla="*/ 242 h 518"/>
                <a:gd name="T38" fmla="*/ 361 w 784"/>
                <a:gd name="T39" fmla="*/ 223 h 518"/>
                <a:gd name="T40" fmla="*/ 339 w 784"/>
                <a:gd name="T41" fmla="*/ 202 h 518"/>
                <a:gd name="T42" fmla="*/ 311 w 784"/>
                <a:gd name="T43" fmla="*/ 174 h 518"/>
                <a:gd name="T44" fmla="*/ 279 w 784"/>
                <a:gd name="T45" fmla="*/ 145 h 518"/>
                <a:gd name="T46" fmla="*/ 241 w 784"/>
                <a:gd name="T47" fmla="*/ 116 h 518"/>
                <a:gd name="T48" fmla="*/ 201 w 784"/>
                <a:gd name="T49" fmla="*/ 87 h 518"/>
                <a:gd name="T50" fmla="*/ 159 w 784"/>
                <a:gd name="T51" fmla="*/ 61 h 518"/>
                <a:gd name="T52" fmla="*/ 121 w 784"/>
                <a:gd name="T53" fmla="*/ 41 h 518"/>
                <a:gd name="T54" fmla="*/ 86 w 784"/>
                <a:gd name="T55" fmla="*/ 26 h 518"/>
                <a:gd name="T56" fmla="*/ 57 w 784"/>
                <a:gd name="T57" fmla="*/ 16 h 518"/>
                <a:gd name="T58" fmla="*/ 33 w 784"/>
                <a:gd name="T59" fmla="*/ 10 h 518"/>
                <a:gd name="T60" fmla="*/ 15 w 784"/>
                <a:gd name="T61" fmla="*/ 6 h 518"/>
                <a:gd name="T62" fmla="*/ 3 w 784"/>
                <a:gd name="T63" fmla="*/ 5 h 518"/>
                <a:gd name="T64" fmla="*/ 0 w 784"/>
                <a:gd name="T65" fmla="*/ 5 h 518"/>
                <a:gd name="T66" fmla="*/ 3 w 784"/>
                <a:gd name="T67" fmla="*/ 1 h 5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4"/>
                <a:gd name="T103" fmla="*/ 0 h 518"/>
                <a:gd name="T104" fmla="*/ 784 w 784"/>
                <a:gd name="T105" fmla="*/ 518 h 5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4" h="518">
                  <a:moveTo>
                    <a:pt x="6" y="3"/>
                  </a:moveTo>
                  <a:lnTo>
                    <a:pt x="12" y="2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109" y="7"/>
                  </a:lnTo>
                  <a:lnTo>
                    <a:pt x="165" y="22"/>
                  </a:lnTo>
                  <a:lnTo>
                    <a:pt x="236" y="48"/>
                  </a:lnTo>
                  <a:lnTo>
                    <a:pt x="316" y="89"/>
                  </a:lnTo>
                  <a:lnTo>
                    <a:pt x="412" y="149"/>
                  </a:lnTo>
                  <a:lnTo>
                    <a:pt x="502" y="215"/>
                  </a:lnTo>
                  <a:lnTo>
                    <a:pt x="580" y="280"/>
                  </a:lnTo>
                  <a:lnTo>
                    <a:pt x="644" y="342"/>
                  </a:lnTo>
                  <a:lnTo>
                    <a:pt x="696" y="400"/>
                  </a:lnTo>
                  <a:lnTo>
                    <a:pt x="734" y="447"/>
                  </a:lnTo>
                  <a:lnTo>
                    <a:pt x="762" y="484"/>
                  </a:lnTo>
                  <a:lnTo>
                    <a:pt x="778" y="508"/>
                  </a:lnTo>
                  <a:lnTo>
                    <a:pt x="784" y="518"/>
                  </a:lnTo>
                  <a:lnTo>
                    <a:pt x="775" y="508"/>
                  </a:lnTo>
                  <a:lnTo>
                    <a:pt x="756" y="484"/>
                  </a:lnTo>
                  <a:lnTo>
                    <a:pt x="722" y="447"/>
                  </a:lnTo>
                  <a:lnTo>
                    <a:pt x="677" y="404"/>
                  </a:lnTo>
                  <a:lnTo>
                    <a:pt x="621" y="349"/>
                  </a:lnTo>
                  <a:lnTo>
                    <a:pt x="558" y="291"/>
                  </a:lnTo>
                  <a:lnTo>
                    <a:pt x="483" y="233"/>
                  </a:lnTo>
                  <a:lnTo>
                    <a:pt x="403" y="175"/>
                  </a:lnTo>
                  <a:lnTo>
                    <a:pt x="318" y="123"/>
                  </a:lnTo>
                  <a:lnTo>
                    <a:pt x="242" y="82"/>
                  </a:lnTo>
                  <a:lnTo>
                    <a:pt x="172" y="52"/>
                  </a:lnTo>
                  <a:lnTo>
                    <a:pt x="114" y="33"/>
                  </a:lnTo>
                  <a:lnTo>
                    <a:pt x="66" y="20"/>
                  </a:lnTo>
                  <a:lnTo>
                    <a:pt x="30" y="13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4" name="Freeform 94"/>
            <p:cNvSpPr>
              <a:spLocks/>
            </p:cNvSpPr>
            <p:nvPr/>
          </p:nvSpPr>
          <p:spPr bwMode="auto">
            <a:xfrm>
              <a:off x="2289" y="1747"/>
              <a:ext cx="207" cy="129"/>
            </a:xfrm>
            <a:custGeom>
              <a:avLst/>
              <a:gdLst>
                <a:gd name="T0" fmla="*/ 0 w 413"/>
                <a:gd name="T1" fmla="*/ 0 h 258"/>
                <a:gd name="T2" fmla="*/ 3 w 413"/>
                <a:gd name="T3" fmla="*/ 0 h 258"/>
                <a:gd name="T4" fmla="*/ 11 w 413"/>
                <a:gd name="T5" fmla="*/ 3 h 258"/>
                <a:gd name="T6" fmla="*/ 25 w 413"/>
                <a:gd name="T7" fmla="*/ 7 h 258"/>
                <a:gd name="T8" fmla="*/ 43 w 413"/>
                <a:gd name="T9" fmla="*/ 15 h 258"/>
                <a:gd name="T10" fmla="*/ 62 w 413"/>
                <a:gd name="T11" fmla="*/ 22 h 258"/>
                <a:gd name="T12" fmla="*/ 83 w 413"/>
                <a:gd name="T13" fmla="*/ 34 h 258"/>
                <a:gd name="T14" fmla="*/ 104 w 413"/>
                <a:gd name="T15" fmla="*/ 45 h 258"/>
                <a:gd name="T16" fmla="*/ 125 w 413"/>
                <a:gd name="T17" fmla="*/ 59 h 258"/>
                <a:gd name="T18" fmla="*/ 141 w 413"/>
                <a:gd name="T19" fmla="*/ 72 h 258"/>
                <a:gd name="T20" fmla="*/ 158 w 413"/>
                <a:gd name="T21" fmla="*/ 85 h 258"/>
                <a:gd name="T22" fmla="*/ 172 w 413"/>
                <a:gd name="T23" fmla="*/ 96 h 258"/>
                <a:gd name="T24" fmla="*/ 184 w 413"/>
                <a:gd name="T25" fmla="*/ 107 h 258"/>
                <a:gd name="T26" fmla="*/ 193 w 413"/>
                <a:gd name="T27" fmla="*/ 115 h 258"/>
                <a:gd name="T28" fmla="*/ 200 w 413"/>
                <a:gd name="T29" fmla="*/ 122 h 258"/>
                <a:gd name="T30" fmla="*/ 205 w 413"/>
                <a:gd name="T31" fmla="*/ 126 h 258"/>
                <a:gd name="T32" fmla="*/ 207 w 413"/>
                <a:gd name="T33" fmla="*/ 129 h 258"/>
                <a:gd name="T34" fmla="*/ 197 w 413"/>
                <a:gd name="T35" fmla="*/ 129 h 258"/>
                <a:gd name="T36" fmla="*/ 175 w 413"/>
                <a:gd name="T37" fmla="*/ 127 h 258"/>
                <a:gd name="T38" fmla="*/ 145 w 413"/>
                <a:gd name="T39" fmla="*/ 122 h 258"/>
                <a:gd name="T40" fmla="*/ 112 w 413"/>
                <a:gd name="T41" fmla="*/ 113 h 258"/>
                <a:gd name="T42" fmla="*/ 75 w 413"/>
                <a:gd name="T43" fmla="*/ 95 h 258"/>
                <a:gd name="T44" fmla="*/ 43 w 413"/>
                <a:gd name="T45" fmla="*/ 73 h 258"/>
                <a:gd name="T46" fmla="*/ 16 w 413"/>
                <a:gd name="T47" fmla="*/ 40 h 258"/>
                <a:gd name="T48" fmla="*/ 0 w 413"/>
                <a:gd name="T49" fmla="*/ 0 h 2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3"/>
                <a:gd name="T76" fmla="*/ 0 h 258"/>
                <a:gd name="T77" fmla="*/ 413 w 413"/>
                <a:gd name="T78" fmla="*/ 258 h 2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3" h="258">
                  <a:moveTo>
                    <a:pt x="0" y="0"/>
                  </a:moveTo>
                  <a:lnTo>
                    <a:pt x="6" y="0"/>
                  </a:lnTo>
                  <a:lnTo>
                    <a:pt x="22" y="6"/>
                  </a:lnTo>
                  <a:lnTo>
                    <a:pt x="50" y="15"/>
                  </a:lnTo>
                  <a:lnTo>
                    <a:pt x="86" y="30"/>
                  </a:lnTo>
                  <a:lnTo>
                    <a:pt x="123" y="45"/>
                  </a:lnTo>
                  <a:lnTo>
                    <a:pt x="166" y="68"/>
                  </a:lnTo>
                  <a:lnTo>
                    <a:pt x="208" y="90"/>
                  </a:lnTo>
                  <a:lnTo>
                    <a:pt x="249" y="118"/>
                  </a:lnTo>
                  <a:lnTo>
                    <a:pt x="282" y="144"/>
                  </a:lnTo>
                  <a:lnTo>
                    <a:pt x="316" y="171"/>
                  </a:lnTo>
                  <a:lnTo>
                    <a:pt x="344" y="193"/>
                  </a:lnTo>
                  <a:lnTo>
                    <a:pt x="368" y="215"/>
                  </a:lnTo>
                  <a:lnTo>
                    <a:pt x="385" y="230"/>
                  </a:lnTo>
                  <a:lnTo>
                    <a:pt x="400" y="244"/>
                  </a:lnTo>
                  <a:lnTo>
                    <a:pt x="410" y="253"/>
                  </a:lnTo>
                  <a:lnTo>
                    <a:pt x="413" y="257"/>
                  </a:lnTo>
                  <a:lnTo>
                    <a:pt x="393" y="258"/>
                  </a:lnTo>
                  <a:lnTo>
                    <a:pt x="350" y="255"/>
                  </a:lnTo>
                  <a:lnTo>
                    <a:pt x="290" y="245"/>
                  </a:lnTo>
                  <a:lnTo>
                    <a:pt x="223" y="227"/>
                  </a:lnTo>
                  <a:lnTo>
                    <a:pt x="150" y="191"/>
                  </a:lnTo>
                  <a:lnTo>
                    <a:pt x="86" y="146"/>
                  </a:lnTo>
                  <a:lnTo>
                    <a:pt x="32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5" name="Freeform 95"/>
            <p:cNvSpPr>
              <a:spLocks/>
            </p:cNvSpPr>
            <p:nvPr/>
          </p:nvSpPr>
          <p:spPr bwMode="auto">
            <a:xfrm>
              <a:off x="2329" y="1719"/>
              <a:ext cx="201" cy="130"/>
            </a:xfrm>
            <a:custGeom>
              <a:avLst/>
              <a:gdLst>
                <a:gd name="T0" fmla="*/ 0 w 402"/>
                <a:gd name="T1" fmla="*/ 2 h 260"/>
                <a:gd name="T2" fmla="*/ 2 w 402"/>
                <a:gd name="T3" fmla="*/ 1 h 260"/>
                <a:gd name="T4" fmla="*/ 8 w 402"/>
                <a:gd name="T5" fmla="*/ 0 h 260"/>
                <a:gd name="T6" fmla="*/ 18 w 402"/>
                <a:gd name="T7" fmla="*/ 0 h 260"/>
                <a:gd name="T8" fmla="*/ 31 w 402"/>
                <a:gd name="T9" fmla="*/ 2 h 260"/>
                <a:gd name="T10" fmla="*/ 48 w 402"/>
                <a:gd name="T11" fmla="*/ 5 h 260"/>
                <a:gd name="T12" fmla="*/ 67 w 402"/>
                <a:gd name="T13" fmla="*/ 10 h 260"/>
                <a:gd name="T14" fmla="*/ 89 w 402"/>
                <a:gd name="T15" fmla="*/ 19 h 260"/>
                <a:gd name="T16" fmla="*/ 113 w 402"/>
                <a:gd name="T17" fmla="*/ 32 h 260"/>
                <a:gd name="T18" fmla="*/ 134 w 402"/>
                <a:gd name="T19" fmla="*/ 44 h 260"/>
                <a:gd name="T20" fmla="*/ 151 w 402"/>
                <a:gd name="T21" fmla="*/ 57 h 260"/>
                <a:gd name="T22" fmla="*/ 166 w 402"/>
                <a:gd name="T23" fmla="*/ 68 h 260"/>
                <a:gd name="T24" fmla="*/ 177 w 402"/>
                <a:gd name="T25" fmla="*/ 79 h 260"/>
                <a:gd name="T26" fmla="*/ 184 w 402"/>
                <a:gd name="T27" fmla="*/ 91 h 260"/>
                <a:gd name="T28" fmla="*/ 191 w 402"/>
                <a:gd name="T29" fmla="*/ 102 h 260"/>
                <a:gd name="T30" fmla="*/ 195 w 402"/>
                <a:gd name="T31" fmla="*/ 115 h 260"/>
                <a:gd name="T32" fmla="*/ 201 w 402"/>
                <a:gd name="T33" fmla="*/ 130 h 260"/>
                <a:gd name="T34" fmla="*/ 180 w 402"/>
                <a:gd name="T35" fmla="*/ 111 h 260"/>
                <a:gd name="T36" fmla="*/ 155 w 402"/>
                <a:gd name="T37" fmla="*/ 92 h 260"/>
                <a:gd name="T38" fmla="*/ 126 w 402"/>
                <a:gd name="T39" fmla="*/ 72 h 260"/>
                <a:gd name="T40" fmla="*/ 97 w 402"/>
                <a:gd name="T41" fmla="*/ 52 h 260"/>
                <a:gd name="T42" fmla="*/ 67 w 402"/>
                <a:gd name="T43" fmla="*/ 34 h 260"/>
                <a:gd name="T44" fmla="*/ 41 w 402"/>
                <a:gd name="T45" fmla="*/ 19 h 260"/>
                <a:gd name="T46" fmla="*/ 18 w 402"/>
                <a:gd name="T47" fmla="*/ 7 h 260"/>
                <a:gd name="T48" fmla="*/ 0 w 402"/>
                <a:gd name="T49" fmla="*/ 2 h 2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2"/>
                <a:gd name="T76" fmla="*/ 0 h 260"/>
                <a:gd name="T77" fmla="*/ 402 w 402"/>
                <a:gd name="T78" fmla="*/ 260 h 2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2" h="260">
                  <a:moveTo>
                    <a:pt x="0" y="4"/>
                  </a:moveTo>
                  <a:lnTo>
                    <a:pt x="3" y="2"/>
                  </a:lnTo>
                  <a:lnTo>
                    <a:pt x="16" y="0"/>
                  </a:lnTo>
                  <a:lnTo>
                    <a:pt x="35" y="0"/>
                  </a:lnTo>
                  <a:lnTo>
                    <a:pt x="63" y="4"/>
                  </a:lnTo>
                  <a:lnTo>
                    <a:pt x="95" y="10"/>
                  </a:lnTo>
                  <a:lnTo>
                    <a:pt x="134" y="21"/>
                  </a:lnTo>
                  <a:lnTo>
                    <a:pt x="177" y="38"/>
                  </a:lnTo>
                  <a:lnTo>
                    <a:pt x="226" y="64"/>
                  </a:lnTo>
                  <a:lnTo>
                    <a:pt x="267" y="88"/>
                  </a:lnTo>
                  <a:lnTo>
                    <a:pt x="302" y="114"/>
                  </a:lnTo>
                  <a:lnTo>
                    <a:pt x="331" y="137"/>
                  </a:lnTo>
                  <a:lnTo>
                    <a:pt x="353" y="159"/>
                  </a:lnTo>
                  <a:lnTo>
                    <a:pt x="368" y="182"/>
                  </a:lnTo>
                  <a:lnTo>
                    <a:pt x="381" y="204"/>
                  </a:lnTo>
                  <a:lnTo>
                    <a:pt x="390" y="230"/>
                  </a:lnTo>
                  <a:lnTo>
                    <a:pt x="402" y="260"/>
                  </a:lnTo>
                  <a:lnTo>
                    <a:pt x="359" y="223"/>
                  </a:lnTo>
                  <a:lnTo>
                    <a:pt x="310" y="185"/>
                  </a:lnTo>
                  <a:lnTo>
                    <a:pt x="252" y="144"/>
                  </a:lnTo>
                  <a:lnTo>
                    <a:pt x="194" y="105"/>
                  </a:lnTo>
                  <a:lnTo>
                    <a:pt x="134" y="68"/>
                  </a:lnTo>
                  <a:lnTo>
                    <a:pt x="82" y="38"/>
                  </a:lnTo>
                  <a:lnTo>
                    <a:pt x="35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6" name="Freeform 96"/>
            <p:cNvSpPr>
              <a:spLocks/>
            </p:cNvSpPr>
            <p:nvPr/>
          </p:nvSpPr>
          <p:spPr bwMode="auto">
            <a:xfrm>
              <a:off x="2940" y="2279"/>
              <a:ext cx="390" cy="405"/>
            </a:xfrm>
            <a:custGeom>
              <a:avLst/>
              <a:gdLst>
                <a:gd name="T0" fmla="*/ 89 w 779"/>
                <a:gd name="T1" fmla="*/ 106 h 810"/>
                <a:gd name="T2" fmla="*/ 123 w 779"/>
                <a:gd name="T3" fmla="*/ 72 h 810"/>
                <a:gd name="T4" fmla="*/ 161 w 779"/>
                <a:gd name="T5" fmla="*/ 44 h 810"/>
                <a:gd name="T6" fmla="*/ 198 w 779"/>
                <a:gd name="T7" fmla="*/ 22 h 810"/>
                <a:gd name="T8" fmla="*/ 236 w 779"/>
                <a:gd name="T9" fmla="*/ 9 h 810"/>
                <a:gd name="T10" fmla="*/ 271 w 779"/>
                <a:gd name="T11" fmla="*/ 0 h 810"/>
                <a:gd name="T12" fmla="*/ 305 w 779"/>
                <a:gd name="T13" fmla="*/ 1 h 810"/>
                <a:gd name="T14" fmla="*/ 334 w 779"/>
                <a:gd name="T15" fmla="*/ 9 h 810"/>
                <a:gd name="T16" fmla="*/ 360 w 779"/>
                <a:gd name="T17" fmla="*/ 25 h 810"/>
                <a:gd name="T18" fmla="*/ 377 w 779"/>
                <a:gd name="T19" fmla="*/ 48 h 810"/>
                <a:gd name="T20" fmla="*/ 387 w 779"/>
                <a:gd name="T21" fmla="*/ 78 h 810"/>
                <a:gd name="T22" fmla="*/ 390 w 779"/>
                <a:gd name="T23" fmla="*/ 110 h 810"/>
                <a:gd name="T24" fmla="*/ 386 w 779"/>
                <a:gd name="T25" fmla="*/ 147 h 810"/>
                <a:gd name="T26" fmla="*/ 374 w 779"/>
                <a:gd name="T27" fmla="*/ 186 h 810"/>
                <a:gd name="T28" fmla="*/ 357 w 779"/>
                <a:gd name="T29" fmla="*/ 224 h 810"/>
                <a:gd name="T30" fmla="*/ 333 w 779"/>
                <a:gd name="T31" fmla="*/ 263 h 810"/>
                <a:gd name="T32" fmla="*/ 303 w 779"/>
                <a:gd name="T33" fmla="*/ 302 h 810"/>
                <a:gd name="T34" fmla="*/ 267 w 779"/>
                <a:gd name="T35" fmla="*/ 334 h 810"/>
                <a:gd name="T36" fmla="*/ 230 w 779"/>
                <a:gd name="T37" fmla="*/ 362 h 810"/>
                <a:gd name="T38" fmla="*/ 192 w 779"/>
                <a:gd name="T39" fmla="*/ 383 h 810"/>
                <a:gd name="T40" fmla="*/ 155 w 779"/>
                <a:gd name="T41" fmla="*/ 398 h 810"/>
                <a:gd name="T42" fmla="*/ 119 w 779"/>
                <a:gd name="T43" fmla="*/ 404 h 810"/>
                <a:gd name="T44" fmla="*/ 86 w 779"/>
                <a:gd name="T45" fmla="*/ 405 h 810"/>
                <a:gd name="T46" fmla="*/ 56 w 779"/>
                <a:gd name="T47" fmla="*/ 397 h 810"/>
                <a:gd name="T48" fmla="*/ 32 w 779"/>
                <a:gd name="T49" fmla="*/ 382 h 810"/>
                <a:gd name="T50" fmla="*/ 13 w 779"/>
                <a:gd name="T51" fmla="*/ 358 h 810"/>
                <a:gd name="T52" fmla="*/ 3 w 779"/>
                <a:gd name="T53" fmla="*/ 330 h 810"/>
                <a:gd name="T54" fmla="*/ 0 w 779"/>
                <a:gd name="T55" fmla="*/ 296 h 810"/>
                <a:gd name="T56" fmla="*/ 5 w 779"/>
                <a:gd name="T57" fmla="*/ 260 h 810"/>
                <a:gd name="T58" fmla="*/ 15 w 779"/>
                <a:gd name="T59" fmla="*/ 221 h 810"/>
                <a:gd name="T60" fmla="*/ 34 w 779"/>
                <a:gd name="T61" fmla="*/ 182 h 810"/>
                <a:gd name="T62" fmla="*/ 58 w 779"/>
                <a:gd name="T63" fmla="*/ 143 h 810"/>
                <a:gd name="T64" fmla="*/ 89 w 779"/>
                <a:gd name="T65" fmla="*/ 106 h 8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9"/>
                <a:gd name="T100" fmla="*/ 0 h 810"/>
                <a:gd name="T101" fmla="*/ 779 w 779"/>
                <a:gd name="T102" fmla="*/ 810 h 8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9" h="810">
                  <a:moveTo>
                    <a:pt x="177" y="212"/>
                  </a:moveTo>
                  <a:lnTo>
                    <a:pt x="246" y="143"/>
                  </a:lnTo>
                  <a:lnTo>
                    <a:pt x="321" y="87"/>
                  </a:lnTo>
                  <a:lnTo>
                    <a:pt x="396" y="44"/>
                  </a:lnTo>
                  <a:lnTo>
                    <a:pt x="471" y="17"/>
                  </a:lnTo>
                  <a:lnTo>
                    <a:pt x="542" y="0"/>
                  </a:lnTo>
                  <a:lnTo>
                    <a:pt x="609" y="2"/>
                  </a:lnTo>
                  <a:lnTo>
                    <a:pt x="667" y="17"/>
                  </a:lnTo>
                  <a:lnTo>
                    <a:pt x="720" y="51"/>
                  </a:lnTo>
                  <a:lnTo>
                    <a:pt x="753" y="96"/>
                  </a:lnTo>
                  <a:lnTo>
                    <a:pt x="774" y="156"/>
                  </a:lnTo>
                  <a:lnTo>
                    <a:pt x="779" y="221"/>
                  </a:lnTo>
                  <a:lnTo>
                    <a:pt x="772" y="294"/>
                  </a:lnTo>
                  <a:lnTo>
                    <a:pt x="748" y="371"/>
                  </a:lnTo>
                  <a:lnTo>
                    <a:pt x="714" y="449"/>
                  </a:lnTo>
                  <a:lnTo>
                    <a:pt x="665" y="526"/>
                  </a:lnTo>
                  <a:lnTo>
                    <a:pt x="606" y="603"/>
                  </a:lnTo>
                  <a:lnTo>
                    <a:pt x="533" y="668"/>
                  </a:lnTo>
                  <a:lnTo>
                    <a:pt x="460" y="724"/>
                  </a:lnTo>
                  <a:lnTo>
                    <a:pt x="383" y="765"/>
                  </a:lnTo>
                  <a:lnTo>
                    <a:pt x="310" y="795"/>
                  </a:lnTo>
                  <a:lnTo>
                    <a:pt x="237" y="808"/>
                  </a:lnTo>
                  <a:lnTo>
                    <a:pt x="172" y="810"/>
                  </a:lnTo>
                  <a:lnTo>
                    <a:pt x="112" y="793"/>
                  </a:lnTo>
                  <a:lnTo>
                    <a:pt x="63" y="764"/>
                  </a:lnTo>
                  <a:lnTo>
                    <a:pt x="26" y="715"/>
                  </a:lnTo>
                  <a:lnTo>
                    <a:pt x="5" y="659"/>
                  </a:lnTo>
                  <a:lnTo>
                    <a:pt x="0" y="591"/>
                  </a:lnTo>
                  <a:lnTo>
                    <a:pt x="9" y="520"/>
                  </a:lnTo>
                  <a:lnTo>
                    <a:pt x="30" y="442"/>
                  </a:lnTo>
                  <a:lnTo>
                    <a:pt x="67" y="363"/>
                  </a:lnTo>
                  <a:lnTo>
                    <a:pt x="116" y="285"/>
                  </a:lnTo>
                  <a:lnTo>
                    <a:pt x="177" y="21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7" name="Freeform 97"/>
            <p:cNvSpPr>
              <a:spLocks/>
            </p:cNvSpPr>
            <p:nvPr/>
          </p:nvSpPr>
          <p:spPr bwMode="auto">
            <a:xfrm>
              <a:off x="2960" y="2300"/>
              <a:ext cx="350" cy="363"/>
            </a:xfrm>
            <a:custGeom>
              <a:avLst/>
              <a:gdLst>
                <a:gd name="T0" fmla="*/ 80 w 699"/>
                <a:gd name="T1" fmla="*/ 94 h 725"/>
                <a:gd name="T2" fmla="*/ 111 w 699"/>
                <a:gd name="T3" fmla="*/ 64 h 725"/>
                <a:gd name="T4" fmla="*/ 144 w 699"/>
                <a:gd name="T5" fmla="*/ 39 h 725"/>
                <a:gd name="T6" fmla="*/ 178 w 699"/>
                <a:gd name="T7" fmla="*/ 20 h 725"/>
                <a:gd name="T8" fmla="*/ 212 w 699"/>
                <a:gd name="T9" fmla="*/ 7 h 725"/>
                <a:gd name="T10" fmla="*/ 243 w 699"/>
                <a:gd name="T11" fmla="*/ 0 h 725"/>
                <a:gd name="T12" fmla="*/ 273 w 699"/>
                <a:gd name="T13" fmla="*/ 1 h 725"/>
                <a:gd name="T14" fmla="*/ 299 w 699"/>
                <a:gd name="T15" fmla="*/ 8 h 725"/>
                <a:gd name="T16" fmla="*/ 322 w 699"/>
                <a:gd name="T17" fmla="*/ 23 h 725"/>
                <a:gd name="T18" fmla="*/ 338 w 699"/>
                <a:gd name="T19" fmla="*/ 44 h 725"/>
                <a:gd name="T20" fmla="*/ 348 w 699"/>
                <a:gd name="T21" fmla="*/ 69 h 725"/>
                <a:gd name="T22" fmla="*/ 350 w 699"/>
                <a:gd name="T23" fmla="*/ 99 h 725"/>
                <a:gd name="T24" fmla="*/ 347 w 699"/>
                <a:gd name="T25" fmla="*/ 132 h 725"/>
                <a:gd name="T26" fmla="*/ 336 w 699"/>
                <a:gd name="T27" fmla="*/ 166 h 725"/>
                <a:gd name="T28" fmla="*/ 320 w 699"/>
                <a:gd name="T29" fmla="*/ 201 h 725"/>
                <a:gd name="T30" fmla="*/ 298 w 699"/>
                <a:gd name="T31" fmla="*/ 236 h 725"/>
                <a:gd name="T32" fmla="*/ 271 w 699"/>
                <a:gd name="T33" fmla="*/ 270 h 725"/>
                <a:gd name="T34" fmla="*/ 240 w 699"/>
                <a:gd name="T35" fmla="*/ 300 h 725"/>
                <a:gd name="T36" fmla="*/ 207 w 699"/>
                <a:gd name="T37" fmla="*/ 324 h 725"/>
                <a:gd name="T38" fmla="*/ 172 w 699"/>
                <a:gd name="T39" fmla="*/ 343 h 725"/>
                <a:gd name="T40" fmla="*/ 140 w 699"/>
                <a:gd name="T41" fmla="*/ 356 h 725"/>
                <a:gd name="T42" fmla="*/ 107 w 699"/>
                <a:gd name="T43" fmla="*/ 362 h 725"/>
                <a:gd name="T44" fmla="*/ 77 w 699"/>
                <a:gd name="T45" fmla="*/ 363 h 725"/>
                <a:gd name="T46" fmla="*/ 51 w 699"/>
                <a:gd name="T47" fmla="*/ 355 h 725"/>
                <a:gd name="T48" fmla="*/ 29 w 699"/>
                <a:gd name="T49" fmla="*/ 341 h 725"/>
                <a:gd name="T50" fmla="*/ 12 w 699"/>
                <a:gd name="T51" fmla="*/ 320 h 725"/>
                <a:gd name="T52" fmla="*/ 3 w 699"/>
                <a:gd name="T53" fmla="*/ 294 h 725"/>
                <a:gd name="T54" fmla="*/ 0 w 699"/>
                <a:gd name="T55" fmla="*/ 264 h 725"/>
                <a:gd name="T56" fmla="*/ 4 w 699"/>
                <a:gd name="T57" fmla="*/ 232 h 725"/>
                <a:gd name="T58" fmla="*/ 13 w 699"/>
                <a:gd name="T59" fmla="*/ 197 h 725"/>
                <a:gd name="T60" fmla="*/ 30 w 699"/>
                <a:gd name="T61" fmla="*/ 163 h 725"/>
                <a:gd name="T62" fmla="*/ 52 w 699"/>
                <a:gd name="T63" fmla="*/ 127 h 725"/>
                <a:gd name="T64" fmla="*/ 80 w 699"/>
                <a:gd name="T65" fmla="*/ 94 h 7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9"/>
                <a:gd name="T100" fmla="*/ 0 h 725"/>
                <a:gd name="T101" fmla="*/ 699 w 699"/>
                <a:gd name="T102" fmla="*/ 725 h 7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9" h="725">
                  <a:moveTo>
                    <a:pt x="159" y="188"/>
                  </a:moveTo>
                  <a:lnTo>
                    <a:pt x="221" y="127"/>
                  </a:lnTo>
                  <a:lnTo>
                    <a:pt x="288" y="78"/>
                  </a:lnTo>
                  <a:lnTo>
                    <a:pt x="355" y="39"/>
                  </a:lnTo>
                  <a:lnTo>
                    <a:pt x="423" y="14"/>
                  </a:lnTo>
                  <a:lnTo>
                    <a:pt x="486" y="0"/>
                  </a:lnTo>
                  <a:lnTo>
                    <a:pt x="546" y="1"/>
                  </a:lnTo>
                  <a:lnTo>
                    <a:pt x="598" y="16"/>
                  </a:lnTo>
                  <a:lnTo>
                    <a:pt x="643" y="46"/>
                  </a:lnTo>
                  <a:lnTo>
                    <a:pt x="675" y="87"/>
                  </a:lnTo>
                  <a:lnTo>
                    <a:pt x="696" y="138"/>
                  </a:lnTo>
                  <a:lnTo>
                    <a:pt x="699" y="198"/>
                  </a:lnTo>
                  <a:lnTo>
                    <a:pt x="694" y="263"/>
                  </a:lnTo>
                  <a:lnTo>
                    <a:pt x="671" y="331"/>
                  </a:lnTo>
                  <a:lnTo>
                    <a:pt x="640" y="402"/>
                  </a:lnTo>
                  <a:lnTo>
                    <a:pt x="596" y="471"/>
                  </a:lnTo>
                  <a:lnTo>
                    <a:pt x="542" y="540"/>
                  </a:lnTo>
                  <a:lnTo>
                    <a:pt x="479" y="600"/>
                  </a:lnTo>
                  <a:lnTo>
                    <a:pt x="413" y="648"/>
                  </a:lnTo>
                  <a:lnTo>
                    <a:pt x="344" y="686"/>
                  </a:lnTo>
                  <a:lnTo>
                    <a:pt x="279" y="712"/>
                  </a:lnTo>
                  <a:lnTo>
                    <a:pt x="213" y="723"/>
                  </a:lnTo>
                  <a:lnTo>
                    <a:pt x="153" y="725"/>
                  </a:lnTo>
                  <a:lnTo>
                    <a:pt x="101" y="710"/>
                  </a:lnTo>
                  <a:lnTo>
                    <a:pt x="58" y="682"/>
                  </a:lnTo>
                  <a:lnTo>
                    <a:pt x="24" y="639"/>
                  </a:lnTo>
                  <a:lnTo>
                    <a:pt x="6" y="587"/>
                  </a:lnTo>
                  <a:lnTo>
                    <a:pt x="0" y="527"/>
                  </a:lnTo>
                  <a:lnTo>
                    <a:pt x="7" y="463"/>
                  </a:lnTo>
                  <a:lnTo>
                    <a:pt x="26" y="394"/>
                  </a:lnTo>
                  <a:lnTo>
                    <a:pt x="60" y="325"/>
                  </a:lnTo>
                  <a:lnTo>
                    <a:pt x="103" y="254"/>
                  </a:lnTo>
                  <a:lnTo>
                    <a:pt x="159" y="188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8" name="Freeform 98"/>
            <p:cNvSpPr>
              <a:spLocks/>
            </p:cNvSpPr>
            <p:nvPr/>
          </p:nvSpPr>
          <p:spPr bwMode="auto">
            <a:xfrm>
              <a:off x="2973" y="2313"/>
              <a:ext cx="275" cy="291"/>
            </a:xfrm>
            <a:custGeom>
              <a:avLst/>
              <a:gdLst>
                <a:gd name="T0" fmla="*/ 78 w 550"/>
                <a:gd name="T1" fmla="*/ 91 h 581"/>
                <a:gd name="T2" fmla="*/ 104 w 550"/>
                <a:gd name="T3" fmla="*/ 64 h 581"/>
                <a:gd name="T4" fmla="*/ 131 w 550"/>
                <a:gd name="T5" fmla="*/ 42 h 581"/>
                <a:gd name="T6" fmla="*/ 157 w 550"/>
                <a:gd name="T7" fmla="*/ 24 h 581"/>
                <a:gd name="T8" fmla="*/ 183 w 550"/>
                <a:gd name="T9" fmla="*/ 12 h 581"/>
                <a:gd name="T10" fmla="*/ 206 w 550"/>
                <a:gd name="T11" fmla="*/ 3 h 581"/>
                <a:gd name="T12" fmla="*/ 229 w 550"/>
                <a:gd name="T13" fmla="*/ 0 h 581"/>
                <a:gd name="T14" fmla="*/ 247 w 550"/>
                <a:gd name="T15" fmla="*/ 3 h 581"/>
                <a:gd name="T16" fmla="*/ 263 w 550"/>
                <a:gd name="T17" fmla="*/ 12 h 581"/>
                <a:gd name="T18" fmla="*/ 271 w 550"/>
                <a:gd name="T19" fmla="*/ 25 h 581"/>
                <a:gd name="T20" fmla="*/ 275 w 550"/>
                <a:gd name="T21" fmla="*/ 43 h 581"/>
                <a:gd name="T22" fmla="*/ 273 w 550"/>
                <a:gd name="T23" fmla="*/ 65 h 581"/>
                <a:gd name="T24" fmla="*/ 268 w 550"/>
                <a:gd name="T25" fmla="*/ 90 h 581"/>
                <a:gd name="T26" fmla="*/ 257 w 550"/>
                <a:gd name="T27" fmla="*/ 116 h 581"/>
                <a:gd name="T28" fmla="*/ 241 w 550"/>
                <a:gd name="T29" fmla="*/ 144 h 581"/>
                <a:gd name="T30" fmla="*/ 220 w 550"/>
                <a:gd name="T31" fmla="*/ 172 h 581"/>
                <a:gd name="T32" fmla="*/ 198 w 550"/>
                <a:gd name="T33" fmla="*/ 201 h 581"/>
                <a:gd name="T34" fmla="*/ 171 w 550"/>
                <a:gd name="T35" fmla="*/ 226 h 581"/>
                <a:gd name="T36" fmla="*/ 145 w 550"/>
                <a:gd name="T37" fmla="*/ 249 h 581"/>
                <a:gd name="T38" fmla="*/ 118 w 550"/>
                <a:gd name="T39" fmla="*/ 266 h 581"/>
                <a:gd name="T40" fmla="*/ 92 w 550"/>
                <a:gd name="T41" fmla="*/ 280 h 581"/>
                <a:gd name="T42" fmla="*/ 69 w 550"/>
                <a:gd name="T43" fmla="*/ 288 h 581"/>
                <a:gd name="T44" fmla="*/ 47 w 550"/>
                <a:gd name="T45" fmla="*/ 291 h 581"/>
                <a:gd name="T46" fmla="*/ 28 w 550"/>
                <a:gd name="T47" fmla="*/ 288 h 581"/>
                <a:gd name="T48" fmla="*/ 15 w 550"/>
                <a:gd name="T49" fmla="*/ 281 h 581"/>
                <a:gd name="T50" fmla="*/ 4 w 550"/>
                <a:gd name="T51" fmla="*/ 266 h 581"/>
                <a:gd name="T52" fmla="*/ 0 w 550"/>
                <a:gd name="T53" fmla="*/ 248 h 581"/>
                <a:gd name="T54" fmla="*/ 1 w 550"/>
                <a:gd name="T55" fmla="*/ 225 h 581"/>
                <a:gd name="T56" fmla="*/ 9 w 550"/>
                <a:gd name="T57" fmla="*/ 201 h 581"/>
                <a:gd name="T58" fmla="*/ 18 w 550"/>
                <a:gd name="T59" fmla="*/ 174 h 581"/>
                <a:gd name="T60" fmla="*/ 34 w 550"/>
                <a:gd name="T61" fmla="*/ 147 h 581"/>
                <a:gd name="T62" fmla="*/ 53 w 550"/>
                <a:gd name="T63" fmla="*/ 118 h 581"/>
                <a:gd name="T64" fmla="*/ 78 w 550"/>
                <a:gd name="T65" fmla="*/ 91 h 5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0"/>
                <a:gd name="T100" fmla="*/ 0 h 581"/>
                <a:gd name="T101" fmla="*/ 550 w 550"/>
                <a:gd name="T102" fmla="*/ 581 h 5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0" h="581">
                  <a:moveTo>
                    <a:pt x="157" y="181"/>
                  </a:moveTo>
                  <a:lnTo>
                    <a:pt x="208" y="127"/>
                  </a:lnTo>
                  <a:lnTo>
                    <a:pt x="262" y="84"/>
                  </a:lnTo>
                  <a:lnTo>
                    <a:pt x="314" y="48"/>
                  </a:lnTo>
                  <a:lnTo>
                    <a:pt x="367" y="24"/>
                  </a:lnTo>
                  <a:lnTo>
                    <a:pt x="413" y="5"/>
                  </a:lnTo>
                  <a:lnTo>
                    <a:pt x="458" y="0"/>
                  </a:lnTo>
                  <a:lnTo>
                    <a:pt x="494" y="5"/>
                  </a:lnTo>
                  <a:lnTo>
                    <a:pt x="526" y="24"/>
                  </a:lnTo>
                  <a:lnTo>
                    <a:pt x="542" y="50"/>
                  </a:lnTo>
                  <a:lnTo>
                    <a:pt x="550" y="86"/>
                  </a:lnTo>
                  <a:lnTo>
                    <a:pt x="546" y="129"/>
                  </a:lnTo>
                  <a:lnTo>
                    <a:pt x="535" y="179"/>
                  </a:lnTo>
                  <a:lnTo>
                    <a:pt x="513" y="232"/>
                  </a:lnTo>
                  <a:lnTo>
                    <a:pt x="483" y="288"/>
                  </a:lnTo>
                  <a:lnTo>
                    <a:pt x="441" y="344"/>
                  </a:lnTo>
                  <a:lnTo>
                    <a:pt x="397" y="402"/>
                  </a:lnTo>
                  <a:lnTo>
                    <a:pt x="342" y="452"/>
                  </a:lnTo>
                  <a:lnTo>
                    <a:pt x="290" y="497"/>
                  </a:lnTo>
                  <a:lnTo>
                    <a:pt x="236" y="531"/>
                  </a:lnTo>
                  <a:lnTo>
                    <a:pt x="185" y="559"/>
                  </a:lnTo>
                  <a:lnTo>
                    <a:pt x="137" y="576"/>
                  </a:lnTo>
                  <a:lnTo>
                    <a:pt x="94" y="581"/>
                  </a:lnTo>
                  <a:lnTo>
                    <a:pt x="56" y="576"/>
                  </a:lnTo>
                  <a:lnTo>
                    <a:pt x="30" y="561"/>
                  </a:lnTo>
                  <a:lnTo>
                    <a:pt x="9" y="531"/>
                  </a:lnTo>
                  <a:lnTo>
                    <a:pt x="0" y="495"/>
                  </a:lnTo>
                  <a:lnTo>
                    <a:pt x="2" y="450"/>
                  </a:lnTo>
                  <a:lnTo>
                    <a:pt x="17" y="402"/>
                  </a:lnTo>
                  <a:lnTo>
                    <a:pt x="37" y="348"/>
                  </a:lnTo>
                  <a:lnTo>
                    <a:pt x="69" y="293"/>
                  </a:lnTo>
                  <a:lnTo>
                    <a:pt x="107" y="235"/>
                  </a:lnTo>
                  <a:lnTo>
                    <a:pt x="157" y="181"/>
                  </a:lnTo>
                  <a:close/>
                </a:path>
              </a:pathLst>
            </a:custGeom>
            <a:solidFill>
              <a:srgbClr val="B86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9" name="Freeform 99"/>
            <p:cNvSpPr>
              <a:spLocks/>
            </p:cNvSpPr>
            <p:nvPr/>
          </p:nvSpPr>
          <p:spPr bwMode="auto">
            <a:xfrm>
              <a:off x="2966" y="2293"/>
              <a:ext cx="319" cy="341"/>
            </a:xfrm>
            <a:custGeom>
              <a:avLst/>
              <a:gdLst>
                <a:gd name="T0" fmla="*/ 1 w 640"/>
                <a:gd name="T1" fmla="*/ 339 h 682"/>
                <a:gd name="T2" fmla="*/ 0 w 640"/>
                <a:gd name="T3" fmla="*/ 336 h 682"/>
                <a:gd name="T4" fmla="*/ 1 w 640"/>
                <a:gd name="T5" fmla="*/ 325 h 682"/>
                <a:gd name="T6" fmla="*/ 4 w 640"/>
                <a:gd name="T7" fmla="*/ 310 h 682"/>
                <a:gd name="T8" fmla="*/ 12 w 640"/>
                <a:gd name="T9" fmla="*/ 288 h 682"/>
                <a:gd name="T10" fmla="*/ 23 w 640"/>
                <a:gd name="T11" fmla="*/ 260 h 682"/>
                <a:gd name="T12" fmla="*/ 43 w 640"/>
                <a:gd name="T13" fmla="*/ 228 h 682"/>
                <a:gd name="T14" fmla="*/ 69 w 640"/>
                <a:gd name="T15" fmla="*/ 191 h 682"/>
                <a:gd name="T16" fmla="*/ 106 w 640"/>
                <a:gd name="T17" fmla="*/ 152 h 682"/>
                <a:gd name="T18" fmla="*/ 147 w 640"/>
                <a:gd name="T19" fmla="*/ 111 h 682"/>
                <a:gd name="T20" fmla="*/ 185 w 640"/>
                <a:gd name="T21" fmla="*/ 80 h 682"/>
                <a:gd name="T22" fmla="*/ 221 w 640"/>
                <a:gd name="T23" fmla="*/ 52 h 682"/>
                <a:gd name="T24" fmla="*/ 254 w 640"/>
                <a:gd name="T25" fmla="*/ 33 h 682"/>
                <a:gd name="T26" fmla="*/ 280 w 640"/>
                <a:gd name="T27" fmla="*/ 17 h 682"/>
                <a:gd name="T28" fmla="*/ 300 w 640"/>
                <a:gd name="T29" fmla="*/ 7 h 682"/>
                <a:gd name="T30" fmla="*/ 314 w 640"/>
                <a:gd name="T31" fmla="*/ 1 h 682"/>
                <a:gd name="T32" fmla="*/ 319 w 640"/>
                <a:gd name="T33" fmla="*/ 0 h 682"/>
                <a:gd name="T34" fmla="*/ 314 w 640"/>
                <a:gd name="T35" fmla="*/ 1 h 682"/>
                <a:gd name="T36" fmla="*/ 300 w 640"/>
                <a:gd name="T37" fmla="*/ 10 h 682"/>
                <a:gd name="T38" fmla="*/ 280 w 640"/>
                <a:gd name="T39" fmla="*/ 23 h 682"/>
                <a:gd name="T40" fmla="*/ 254 w 640"/>
                <a:gd name="T41" fmla="*/ 42 h 682"/>
                <a:gd name="T42" fmla="*/ 223 w 640"/>
                <a:gd name="T43" fmla="*/ 63 h 682"/>
                <a:gd name="T44" fmla="*/ 189 w 640"/>
                <a:gd name="T45" fmla="*/ 91 h 682"/>
                <a:gd name="T46" fmla="*/ 154 w 640"/>
                <a:gd name="T47" fmla="*/ 122 h 682"/>
                <a:gd name="T48" fmla="*/ 120 w 640"/>
                <a:gd name="T49" fmla="*/ 159 h 682"/>
                <a:gd name="T50" fmla="*/ 87 w 640"/>
                <a:gd name="T51" fmla="*/ 194 h 682"/>
                <a:gd name="T52" fmla="*/ 61 w 640"/>
                <a:gd name="T53" fmla="*/ 228 h 682"/>
                <a:gd name="T54" fmla="*/ 40 w 640"/>
                <a:gd name="T55" fmla="*/ 258 h 682"/>
                <a:gd name="T56" fmla="*/ 26 w 640"/>
                <a:gd name="T57" fmla="*/ 286 h 682"/>
                <a:gd name="T58" fmla="*/ 15 w 640"/>
                <a:gd name="T59" fmla="*/ 309 h 682"/>
                <a:gd name="T60" fmla="*/ 8 w 640"/>
                <a:gd name="T61" fmla="*/ 326 h 682"/>
                <a:gd name="T62" fmla="*/ 4 w 640"/>
                <a:gd name="T63" fmla="*/ 337 h 682"/>
                <a:gd name="T64" fmla="*/ 4 w 640"/>
                <a:gd name="T65" fmla="*/ 341 h 682"/>
                <a:gd name="T66" fmla="*/ 1 w 640"/>
                <a:gd name="T67" fmla="*/ 339 h 6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0"/>
                <a:gd name="T103" fmla="*/ 0 h 682"/>
                <a:gd name="T104" fmla="*/ 640 w 640"/>
                <a:gd name="T105" fmla="*/ 682 h 6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0" h="682">
                  <a:moveTo>
                    <a:pt x="2" y="678"/>
                  </a:moveTo>
                  <a:lnTo>
                    <a:pt x="0" y="671"/>
                  </a:lnTo>
                  <a:lnTo>
                    <a:pt x="2" y="650"/>
                  </a:lnTo>
                  <a:lnTo>
                    <a:pt x="9" y="619"/>
                  </a:lnTo>
                  <a:lnTo>
                    <a:pt x="24" y="576"/>
                  </a:lnTo>
                  <a:lnTo>
                    <a:pt x="47" y="519"/>
                  </a:lnTo>
                  <a:lnTo>
                    <a:pt x="86" y="456"/>
                  </a:lnTo>
                  <a:lnTo>
                    <a:pt x="139" y="383"/>
                  </a:lnTo>
                  <a:lnTo>
                    <a:pt x="213" y="303"/>
                  </a:lnTo>
                  <a:lnTo>
                    <a:pt x="294" y="222"/>
                  </a:lnTo>
                  <a:lnTo>
                    <a:pt x="372" y="159"/>
                  </a:lnTo>
                  <a:lnTo>
                    <a:pt x="443" y="104"/>
                  </a:lnTo>
                  <a:lnTo>
                    <a:pt x="509" y="65"/>
                  </a:lnTo>
                  <a:lnTo>
                    <a:pt x="561" y="33"/>
                  </a:lnTo>
                  <a:lnTo>
                    <a:pt x="602" y="15"/>
                  </a:lnTo>
                  <a:lnTo>
                    <a:pt x="629" y="1"/>
                  </a:lnTo>
                  <a:lnTo>
                    <a:pt x="640" y="0"/>
                  </a:lnTo>
                  <a:lnTo>
                    <a:pt x="629" y="3"/>
                  </a:lnTo>
                  <a:lnTo>
                    <a:pt x="602" y="20"/>
                  </a:lnTo>
                  <a:lnTo>
                    <a:pt x="561" y="46"/>
                  </a:lnTo>
                  <a:lnTo>
                    <a:pt x="509" y="84"/>
                  </a:lnTo>
                  <a:lnTo>
                    <a:pt x="447" y="127"/>
                  </a:lnTo>
                  <a:lnTo>
                    <a:pt x="380" y="183"/>
                  </a:lnTo>
                  <a:lnTo>
                    <a:pt x="309" y="245"/>
                  </a:lnTo>
                  <a:lnTo>
                    <a:pt x="240" y="317"/>
                  </a:lnTo>
                  <a:lnTo>
                    <a:pt x="174" y="389"/>
                  </a:lnTo>
                  <a:lnTo>
                    <a:pt x="122" y="456"/>
                  </a:lnTo>
                  <a:lnTo>
                    <a:pt x="81" y="516"/>
                  </a:lnTo>
                  <a:lnTo>
                    <a:pt x="52" y="572"/>
                  </a:lnTo>
                  <a:lnTo>
                    <a:pt x="30" y="617"/>
                  </a:lnTo>
                  <a:lnTo>
                    <a:pt x="17" y="652"/>
                  </a:lnTo>
                  <a:lnTo>
                    <a:pt x="9" y="673"/>
                  </a:lnTo>
                  <a:lnTo>
                    <a:pt x="9" y="682"/>
                  </a:lnTo>
                  <a:lnTo>
                    <a:pt x="2" y="6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Freeform 100"/>
            <p:cNvSpPr>
              <a:spLocks/>
            </p:cNvSpPr>
            <p:nvPr/>
          </p:nvSpPr>
          <p:spPr bwMode="auto">
            <a:xfrm>
              <a:off x="3004" y="2398"/>
              <a:ext cx="163" cy="181"/>
            </a:xfrm>
            <a:custGeom>
              <a:avLst/>
              <a:gdLst>
                <a:gd name="T0" fmla="*/ 0 w 325"/>
                <a:gd name="T1" fmla="*/ 181 h 361"/>
                <a:gd name="T2" fmla="*/ 1 w 325"/>
                <a:gd name="T3" fmla="*/ 177 h 361"/>
                <a:gd name="T4" fmla="*/ 6 w 325"/>
                <a:gd name="T5" fmla="*/ 168 h 361"/>
                <a:gd name="T6" fmla="*/ 12 w 325"/>
                <a:gd name="T7" fmla="*/ 155 h 361"/>
                <a:gd name="T8" fmla="*/ 23 w 325"/>
                <a:gd name="T9" fmla="*/ 140 h 361"/>
                <a:gd name="T10" fmla="*/ 34 w 325"/>
                <a:gd name="T11" fmla="*/ 122 h 361"/>
                <a:gd name="T12" fmla="*/ 49 w 325"/>
                <a:gd name="T13" fmla="*/ 104 h 361"/>
                <a:gd name="T14" fmla="*/ 64 w 325"/>
                <a:gd name="T15" fmla="*/ 84 h 361"/>
                <a:gd name="T16" fmla="*/ 82 w 325"/>
                <a:gd name="T17" fmla="*/ 68 h 361"/>
                <a:gd name="T18" fmla="*/ 97 w 325"/>
                <a:gd name="T19" fmla="*/ 52 h 361"/>
                <a:gd name="T20" fmla="*/ 112 w 325"/>
                <a:gd name="T21" fmla="*/ 39 h 361"/>
                <a:gd name="T22" fmla="*/ 125 w 325"/>
                <a:gd name="T23" fmla="*/ 26 h 361"/>
                <a:gd name="T24" fmla="*/ 139 w 325"/>
                <a:gd name="T25" fmla="*/ 17 h 361"/>
                <a:gd name="T26" fmla="*/ 148 w 325"/>
                <a:gd name="T27" fmla="*/ 9 h 361"/>
                <a:gd name="T28" fmla="*/ 156 w 325"/>
                <a:gd name="T29" fmla="*/ 4 h 361"/>
                <a:gd name="T30" fmla="*/ 161 w 325"/>
                <a:gd name="T31" fmla="*/ 0 h 361"/>
                <a:gd name="T32" fmla="*/ 163 w 325"/>
                <a:gd name="T33" fmla="*/ 0 h 361"/>
                <a:gd name="T34" fmla="*/ 162 w 325"/>
                <a:gd name="T35" fmla="*/ 10 h 361"/>
                <a:gd name="T36" fmla="*/ 156 w 325"/>
                <a:gd name="T37" fmla="*/ 30 h 361"/>
                <a:gd name="T38" fmla="*/ 146 w 325"/>
                <a:gd name="T39" fmla="*/ 58 h 361"/>
                <a:gd name="T40" fmla="*/ 130 w 325"/>
                <a:gd name="T41" fmla="*/ 91 h 361"/>
                <a:gd name="T42" fmla="*/ 107 w 325"/>
                <a:gd name="T43" fmla="*/ 122 h 361"/>
                <a:gd name="T44" fmla="*/ 79 w 325"/>
                <a:gd name="T45" fmla="*/ 150 h 361"/>
                <a:gd name="T46" fmla="*/ 43 w 325"/>
                <a:gd name="T47" fmla="*/ 170 h 361"/>
                <a:gd name="T48" fmla="*/ 0 w 325"/>
                <a:gd name="T49" fmla="*/ 181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5"/>
                <a:gd name="T76" fmla="*/ 0 h 361"/>
                <a:gd name="T77" fmla="*/ 325 w 325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5" h="361">
                  <a:moveTo>
                    <a:pt x="0" y="361"/>
                  </a:moveTo>
                  <a:lnTo>
                    <a:pt x="2" y="353"/>
                  </a:lnTo>
                  <a:lnTo>
                    <a:pt x="11" y="336"/>
                  </a:lnTo>
                  <a:lnTo>
                    <a:pt x="24" y="310"/>
                  </a:lnTo>
                  <a:lnTo>
                    <a:pt x="45" y="280"/>
                  </a:lnTo>
                  <a:lnTo>
                    <a:pt x="67" y="243"/>
                  </a:lnTo>
                  <a:lnTo>
                    <a:pt x="97" y="207"/>
                  </a:lnTo>
                  <a:lnTo>
                    <a:pt x="127" y="168"/>
                  </a:lnTo>
                  <a:lnTo>
                    <a:pt x="163" y="136"/>
                  </a:lnTo>
                  <a:lnTo>
                    <a:pt x="194" y="103"/>
                  </a:lnTo>
                  <a:lnTo>
                    <a:pt x="224" y="77"/>
                  </a:lnTo>
                  <a:lnTo>
                    <a:pt x="250" y="52"/>
                  </a:lnTo>
                  <a:lnTo>
                    <a:pt x="277" y="34"/>
                  </a:lnTo>
                  <a:lnTo>
                    <a:pt x="295" y="17"/>
                  </a:lnTo>
                  <a:lnTo>
                    <a:pt x="312" y="7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23" y="19"/>
                  </a:lnTo>
                  <a:lnTo>
                    <a:pt x="312" y="60"/>
                  </a:lnTo>
                  <a:lnTo>
                    <a:pt x="292" y="116"/>
                  </a:lnTo>
                  <a:lnTo>
                    <a:pt x="260" y="181"/>
                  </a:lnTo>
                  <a:lnTo>
                    <a:pt x="213" y="243"/>
                  </a:lnTo>
                  <a:lnTo>
                    <a:pt x="157" y="299"/>
                  </a:lnTo>
                  <a:lnTo>
                    <a:pt x="86" y="340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Freeform 101"/>
            <p:cNvSpPr>
              <a:spLocks/>
            </p:cNvSpPr>
            <p:nvPr/>
          </p:nvSpPr>
          <p:spPr bwMode="auto">
            <a:xfrm>
              <a:off x="2985" y="2361"/>
              <a:ext cx="162" cy="176"/>
            </a:xfrm>
            <a:custGeom>
              <a:avLst/>
              <a:gdLst>
                <a:gd name="T0" fmla="*/ 0 w 324"/>
                <a:gd name="T1" fmla="*/ 176 h 352"/>
                <a:gd name="T2" fmla="*/ 0 w 324"/>
                <a:gd name="T3" fmla="*/ 173 h 352"/>
                <a:gd name="T4" fmla="*/ 0 w 324"/>
                <a:gd name="T5" fmla="*/ 167 h 352"/>
                <a:gd name="T6" fmla="*/ 2 w 324"/>
                <a:gd name="T7" fmla="*/ 156 h 352"/>
                <a:gd name="T8" fmla="*/ 6 w 324"/>
                <a:gd name="T9" fmla="*/ 143 h 352"/>
                <a:gd name="T10" fmla="*/ 11 w 324"/>
                <a:gd name="T11" fmla="*/ 126 h 352"/>
                <a:gd name="T12" fmla="*/ 20 w 324"/>
                <a:gd name="T13" fmla="*/ 108 h 352"/>
                <a:gd name="T14" fmla="*/ 32 w 324"/>
                <a:gd name="T15" fmla="*/ 89 h 352"/>
                <a:gd name="T16" fmla="*/ 49 w 324"/>
                <a:gd name="T17" fmla="*/ 69 h 352"/>
                <a:gd name="T18" fmla="*/ 66 w 324"/>
                <a:gd name="T19" fmla="*/ 48 h 352"/>
                <a:gd name="T20" fmla="*/ 81 w 324"/>
                <a:gd name="T21" fmla="*/ 35 h 352"/>
                <a:gd name="T22" fmla="*/ 93 w 324"/>
                <a:gd name="T23" fmla="*/ 22 h 352"/>
                <a:gd name="T24" fmla="*/ 107 w 324"/>
                <a:gd name="T25" fmla="*/ 15 h 352"/>
                <a:gd name="T26" fmla="*/ 120 w 324"/>
                <a:gd name="T27" fmla="*/ 7 h 352"/>
                <a:gd name="T28" fmla="*/ 133 w 324"/>
                <a:gd name="T29" fmla="*/ 4 h 352"/>
                <a:gd name="T30" fmla="*/ 146 w 324"/>
                <a:gd name="T31" fmla="*/ 1 h 352"/>
                <a:gd name="T32" fmla="*/ 162 w 324"/>
                <a:gd name="T33" fmla="*/ 0 h 352"/>
                <a:gd name="T34" fmla="*/ 141 w 324"/>
                <a:gd name="T35" fmla="*/ 16 h 352"/>
                <a:gd name="T36" fmla="*/ 117 w 324"/>
                <a:gd name="T37" fmla="*/ 38 h 352"/>
                <a:gd name="T38" fmla="*/ 93 w 324"/>
                <a:gd name="T39" fmla="*/ 61 h 352"/>
                <a:gd name="T40" fmla="*/ 69 w 324"/>
                <a:gd name="T41" fmla="*/ 87 h 352"/>
                <a:gd name="T42" fmla="*/ 44 w 324"/>
                <a:gd name="T43" fmla="*/ 112 h 352"/>
                <a:gd name="T44" fmla="*/ 24 w 324"/>
                <a:gd name="T45" fmla="*/ 137 h 352"/>
                <a:gd name="T46" fmla="*/ 10 w 324"/>
                <a:gd name="T47" fmla="*/ 158 h 352"/>
                <a:gd name="T48" fmla="*/ 0 w 324"/>
                <a:gd name="T49" fmla="*/ 176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4"/>
                <a:gd name="T76" fmla="*/ 0 h 352"/>
                <a:gd name="T77" fmla="*/ 324 w 324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4" h="352">
                  <a:moveTo>
                    <a:pt x="0" y="352"/>
                  </a:moveTo>
                  <a:lnTo>
                    <a:pt x="0" y="346"/>
                  </a:lnTo>
                  <a:lnTo>
                    <a:pt x="0" y="333"/>
                  </a:lnTo>
                  <a:lnTo>
                    <a:pt x="4" y="312"/>
                  </a:lnTo>
                  <a:lnTo>
                    <a:pt x="12" y="286"/>
                  </a:lnTo>
                  <a:lnTo>
                    <a:pt x="23" y="253"/>
                  </a:lnTo>
                  <a:lnTo>
                    <a:pt x="40" y="217"/>
                  </a:lnTo>
                  <a:lnTo>
                    <a:pt x="64" y="178"/>
                  </a:lnTo>
                  <a:lnTo>
                    <a:pt x="98" y="138"/>
                  </a:lnTo>
                  <a:lnTo>
                    <a:pt x="131" y="97"/>
                  </a:lnTo>
                  <a:lnTo>
                    <a:pt x="161" y="69"/>
                  </a:lnTo>
                  <a:lnTo>
                    <a:pt x="187" y="45"/>
                  </a:lnTo>
                  <a:lnTo>
                    <a:pt x="215" y="30"/>
                  </a:lnTo>
                  <a:lnTo>
                    <a:pt x="240" y="15"/>
                  </a:lnTo>
                  <a:lnTo>
                    <a:pt x="266" y="8"/>
                  </a:lnTo>
                  <a:lnTo>
                    <a:pt x="292" y="2"/>
                  </a:lnTo>
                  <a:lnTo>
                    <a:pt x="324" y="0"/>
                  </a:lnTo>
                  <a:lnTo>
                    <a:pt x="281" y="32"/>
                  </a:lnTo>
                  <a:lnTo>
                    <a:pt x="234" y="75"/>
                  </a:lnTo>
                  <a:lnTo>
                    <a:pt x="186" y="122"/>
                  </a:lnTo>
                  <a:lnTo>
                    <a:pt x="137" y="174"/>
                  </a:lnTo>
                  <a:lnTo>
                    <a:pt x="88" y="224"/>
                  </a:lnTo>
                  <a:lnTo>
                    <a:pt x="49" y="273"/>
                  </a:lnTo>
                  <a:lnTo>
                    <a:pt x="19" y="316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102"/>
            <p:cNvSpPr>
              <a:spLocks/>
            </p:cNvSpPr>
            <p:nvPr/>
          </p:nvSpPr>
          <p:spPr bwMode="auto">
            <a:xfrm>
              <a:off x="2438" y="1700"/>
              <a:ext cx="390" cy="405"/>
            </a:xfrm>
            <a:custGeom>
              <a:avLst/>
              <a:gdLst>
                <a:gd name="T0" fmla="*/ 89 w 780"/>
                <a:gd name="T1" fmla="*/ 104 h 810"/>
                <a:gd name="T2" fmla="*/ 123 w 780"/>
                <a:gd name="T3" fmla="*/ 71 h 810"/>
                <a:gd name="T4" fmla="*/ 161 w 780"/>
                <a:gd name="T5" fmla="*/ 43 h 810"/>
                <a:gd name="T6" fmla="*/ 198 w 780"/>
                <a:gd name="T7" fmla="*/ 22 h 810"/>
                <a:gd name="T8" fmla="*/ 236 w 780"/>
                <a:gd name="T9" fmla="*/ 9 h 810"/>
                <a:gd name="T10" fmla="*/ 272 w 780"/>
                <a:gd name="T11" fmla="*/ 0 h 810"/>
                <a:gd name="T12" fmla="*/ 305 w 780"/>
                <a:gd name="T13" fmla="*/ 1 h 810"/>
                <a:gd name="T14" fmla="*/ 335 w 780"/>
                <a:gd name="T15" fmla="*/ 9 h 810"/>
                <a:gd name="T16" fmla="*/ 360 w 780"/>
                <a:gd name="T17" fmla="*/ 25 h 810"/>
                <a:gd name="T18" fmla="*/ 377 w 780"/>
                <a:gd name="T19" fmla="*/ 48 h 810"/>
                <a:gd name="T20" fmla="*/ 388 w 780"/>
                <a:gd name="T21" fmla="*/ 77 h 810"/>
                <a:gd name="T22" fmla="*/ 390 w 780"/>
                <a:gd name="T23" fmla="*/ 109 h 810"/>
                <a:gd name="T24" fmla="*/ 387 w 780"/>
                <a:gd name="T25" fmla="*/ 147 h 810"/>
                <a:gd name="T26" fmla="*/ 374 w 780"/>
                <a:gd name="T27" fmla="*/ 184 h 810"/>
                <a:gd name="T28" fmla="*/ 358 w 780"/>
                <a:gd name="T29" fmla="*/ 224 h 810"/>
                <a:gd name="T30" fmla="*/ 333 w 780"/>
                <a:gd name="T31" fmla="*/ 263 h 810"/>
                <a:gd name="T32" fmla="*/ 303 w 780"/>
                <a:gd name="T33" fmla="*/ 302 h 810"/>
                <a:gd name="T34" fmla="*/ 267 w 780"/>
                <a:gd name="T35" fmla="*/ 335 h 810"/>
                <a:gd name="T36" fmla="*/ 230 w 780"/>
                <a:gd name="T37" fmla="*/ 362 h 810"/>
                <a:gd name="T38" fmla="*/ 192 w 780"/>
                <a:gd name="T39" fmla="*/ 383 h 810"/>
                <a:gd name="T40" fmla="*/ 156 w 780"/>
                <a:gd name="T41" fmla="*/ 398 h 810"/>
                <a:gd name="T42" fmla="*/ 119 w 780"/>
                <a:gd name="T43" fmla="*/ 404 h 810"/>
                <a:gd name="T44" fmla="*/ 86 w 780"/>
                <a:gd name="T45" fmla="*/ 405 h 810"/>
                <a:gd name="T46" fmla="*/ 56 w 780"/>
                <a:gd name="T47" fmla="*/ 397 h 810"/>
                <a:gd name="T48" fmla="*/ 32 w 780"/>
                <a:gd name="T49" fmla="*/ 382 h 810"/>
                <a:gd name="T50" fmla="*/ 13 w 780"/>
                <a:gd name="T51" fmla="*/ 357 h 810"/>
                <a:gd name="T52" fmla="*/ 3 w 780"/>
                <a:gd name="T53" fmla="*/ 328 h 810"/>
                <a:gd name="T54" fmla="*/ 0 w 780"/>
                <a:gd name="T55" fmla="*/ 295 h 810"/>
                <a:gd name="T56" fmla="*/ 5 w 780"/>
                <a:gd name="T57" fmla="*/ 259 h 810"/>
                <a:gd name="T58" fmla="*/ 15 w 780"/>
                <a:gd name="T59" fmla="*/ 219 h 810"/>
                <a:gd name="T60" fmla="*/ 34 w 780"/>
                <a:gd name="T61" fmla="*/ 181 h 810"/>
                <a:gd name="T62" fmla="*/ 58 w 780"/>
                <a:gd name="T63" fmla="*/ 141 h 810"/>
                <a:gd name="T64" fmla="*/ 89 w 780"/>
                <a:gd name="T65" fmla="*/ 104 h 8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0"/>
                <a:gd name="T100" fmla="*/ 0 h 810"/>
                <a:gd name="T101" fmla="*/ 780 w 780"/>
                <a:gd name="T102" fmla="*/ 810 h 8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0" h="810">
                  <a:moveTo>
                    <a:pt x="178" y="209"/>
                  </a:moveTo>
                  <a:lnTo>
                    <a:pt x="247" y="142"/>
                  </a:lnTo>
                  <a:lnTo>
                    <a:pt x="322" y="86"/>
                  </a:lnTo>
                  <a:lnTo>
                    <a:pt x="397" y="43"/>
                  </a:lnTo>
                  <a:lnTo>
                    <a:pt x="472" y="17"/>
                  </a:lnTo>
                  <a:lnTo>
                    <a:pt x="543" y="0"/>
                  </a:lnTo>
                  <a:lnTo>
                    <a:pt x="610" y="2"/>
                  </a:lnTo>
                  <a:lnTo>
                    <a:pt x="670" y="17"/>
                  </a:lnTo>
                  <a:lnTo>
                    <a:pt x="720" y="50"/>
                  </a:lnTo>
                  <a:lnTo>
                    <a:pt x="754" y="95"/>
                  </a:lnTo>
                  <a:lnTo>
                    <a:pt x="775" y="153"/>
                  </a:lnTo>
                  <a:lnTo>
                    <a:pt x="780" y="219"/>
                  </a:lnTo>
                  <a:lnTo>
                    <a:pt x="773" y="293"/>
                  </a:lnTo>
                  <a:lnTo>
                    <a:pt x="748" y="368"/>
                  </a:lnTo>
                  <a:lnTo>
                    <a:pt x="715" y="449"/>
                  </a:lnTo>
                  <a:lnTo>
                    <a:pt x="666" y="525"/>
                  </a:lnTo>
                  <a:lnTo>
                    <a:pt x="606" y="604"/>
                  </a:lnTo>
                  <a:lnTo>
                    <a:pt x="533" y="669"/>
                  </a:lnTo>
                  <a:lnTo>
                    <a:pt x="460" y="724"/>
                  </a:lnTo>
                  <a:lnTo>
                    <a:pt x="384" y="765"/>
                  </a:lnTo>
                  <a:lnTo>
                    <a:pt x="311" y="795"/>
                  </a:lnTo>
                  <a:lnTo>
                    <a:pt x="238" y="808"/>
                  </a:lnTo>
                  <a:lnTo>
                    <a:pt x="172" y="810"/>
                  </a:lnTo>
                  <a:lnTo>
                    <a:pt x="113" y="793"/>
                  </a:lnTo>
                  <a:lnTo>
                    <a:pt x="64" y="763"/>
                  </a:lnTo>
                  <a:lnTo>
                    <a:pt x="27" y="714"/>
                  </a:lnTo>
                  <a:lnTo>
                    <a:pt x="6" y="656"/>
                  </a:lnTo>
                  <a:lnTo>
                    <a:pt x="0" y="589"/>
                  </a:lnTo>
                  <a:lnTo>
                    <a:pt x="10" y="518"/>
                  </a:lnTo>
                  <a:lnTo>
                    <a:pt x="30" y="439"/>
                  </a:lnTo>
                  <a:lnTo>
                    <a:pt x="68" y="361"/>
                  </a:lnTo>
                  <a:lnTo>
                    <a:pt x="116" y="282"/>
                  </a:lnTo>
                  <a:lnTo>
                    <a:pt x="178" y="20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Freeform 103"/>
            <p:cNvSpPr>
              <a:spLocks/>
            </p:cNvSpPr>
            <p:nvPr/>
          </p:nvSpPr>
          <p:spPr bwMode="auto">
            <a:xfrm>
              <a:off x="2458" y="1721"/>
              <a:ext cx="350" cy="362"/>
            </a:xfrm>
            <a:custGeom>
              <a:avLst/>
              <a:gdLst>
                <a:gd name="T0" fmla="*/ 81 w 699"/>
                <a:gd name="T1" fmla="*/ 94 h 726"/>
                <a:gd name="T2" fmla="*/ 111 w 699"/>
                <a:gd name="T3" fmla="*/ 63 h 726"/>
                <a:gd name="T4" fmla="*/ 145 w 699"/>
                <a:gd name="T5" fmla="*/ 39 h 726"/>
                <a:gd name="T6" fmla="*/ 179 w 699"/>
                <a:gd name="T7" fmla="*/ 19 h 726"/>
                <a:gd name="T8" fmla="*/ 212 w 699"/>
                <a:gd name="T9" fmla="*/ 7 h 726"/>
                <a:gd name="T10" fmla="*/ 244 w 699"/>
                <a:gd name="T11" fmla="*/ 0 h 726"/>
                <a:gd name="T12" fmla="*/ 274 w 699"/>
                <a:gd name="T13" fmla="*/ 1 h 726"/>
                <a:gd name="T14" fmla="*/ 300 w 699"/>
                <a:gd name="T15" fmla="*/ 8 h 726"/>
                <a:gd name="T16" fmla="*/ 324 w 699"/>
                <a:gd name="T17" fmla="*/ 23 h 726"/>
                <a:gd name="T18" fmla="*/ 339 w 699"/>
                <a:gd name="T19" fmla="*/ 44 h 726"/>
                <a:gd name="T20" fmla="*/ 348 w 699"/>
                <a:gd name="T21" fmla="*/ 69 h 726"/>
                <a:gd name="T22" fmla="*/ 350 w 699"/>
                <a:gd name="T23" fmla="*/ 99 h 726"/>
                <a:gd name="T24" fmla="*/ 347 w 699"/>
                <a:gd name="T25" fmla="*/ 132 h 726"/>
                <a:gd name="T26" fmla="*/ 337 w 699"/>
                <a:gd name="T27" fmla="*/ 165 h 726"/>
                <a:gd name="T28" fmla="*/ 321 w 699"/>
                <a:gd name="T29" fmla="*/ 200 h 726"/>
                <a:gd name="T30" fmla="*/ 299 w 699"/>
                <a:gd name="T31" fmla="*/ 235 h 726"/>
                <a:gd name="T32" fmla="*/ 272 w 699"/>
                <a:gd name="T33" fmla="*/ 269 h 726"/>
                <a:gd name="T34" fmla="*/ 240 w 699"/>
                <a:gd name="T35" fmla="*/ 299 h 726"/>
                <a:gd name="T36" fmla="*/ 208 w 699"/>
                <a:gd name="T37" fmla="*/ 324 h 726"/>
                <a:gd name="T38" fmla="*/ 173 w 699"/>
                <a:gd name="T39" fmla="*/ 342 h 726"/>
                <a:gd name="T40" fmla="*/ 140 w 699"/>
                <a:gd name="T41" fmla="*/ 356 h 726"/>
                <a:gd name="T42" fmla="*/ 108 w 699"/>
                <a:gd name="T43" fmla="*/ 362 h 726"/>
                <a:gd name="T44" fmla="*/ 78 w 699"/>
                <a:gd name="T45" fmla="*/ 362 h 726"/>
                <a:gd name="T46" fmla="*/ 51 w 699"/>
                <a:gd name="T47" fmla="*/ 355 h 726"/>
                <a:gd name="T48" fmla="*/ 30 w 699"/>
                <a:gd name="T49" fmla="*/ 341 h 726"/>
                <a:gd name="T50" fmla="*/ 12 w 699"/>
                <a:gd name="T51" fmla="*/ 319 h 726"/>
                <a:gd name="T52" fmla="*/ 3 w 699"/>
                <a:gd name="T53" fmla="*/ 293 h 726"/>
                <a:gd name="T54" fmla="*/ 0 w 699"/>
                <a:gd name="T55" fmla="*/ 263 h 726"/>
                <a:gd name="T56" fmla="*/ 5 w 699"/>
                <a:gd name="T57" fmla="*/ 231 h 726"/>
                <a:gd name="T58" fmla="*/ 14 w 699"/>
                <a:gd name="T59" fmla="*/ 197 h 726"/>
                <a:gd name="T60" fmla="*/ 31 w 699"/>
                <a:gd name="T61" fmla="*/ 162 h 726"/>
                <a:gd name="T62" fmla="*/ 53 w 699"/>
                <a:gd name="T63" fmla="*/ 127 h 726"/>
                <a:gd name="T64" fmla="*/ 81 w 699"/>
                <a:gd name="T65" fmla="*/ 94 h 7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9"/>
                <a:gd name="T100" fmla="*/ 0 h 726"/>
                <a:gd name="T101" fmla="*/ 699 w 699"/>
                <a:gd name="T102" fmla="*/ 726 h 7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9" h="726">
                  <a:moveTo>
                    <a:pt x="162" y="189"/>
                  </a:moveTo>
                  <a:lnTo>
                    <a:pt x="222" y="127"/>
                  </a:lnTo>
                  <a:lnTo>
                    <a:pt x="289" y="79"/>
                  </a:lnTo>
                  <a:lnTo>
                    <a:pt x="357" y="39"/>
                  </a:lnTo>
                  <a:lnTo>
                    <a:pt x="424" y="15"/>
                  </a:lnTo>
                  <a:lnTo>
                    <a:pt x="488" y="0"/>
                  </a:lnTo>
                  <a:lnTo>
                    <a:pt x="548" y="2"/>
                  </a:lnTo>
                  <a:lnTo>
                    <a:pt x="600" y="17"/>
                  </a:lnTo>
                  <a:lnTo>
                    <a:pt x="647" y="47"/>
                  </a:lnTo>
                  <a:lnTo>
                    <a:pt x="677" y="88"/>
                  </a:lnTo>
                  <a:lnTo>
                    <a:pt x="695" y="138"/>
                  </a:lnTo>
                  <a:lnTo>
                    <a:pt x="699" y="198"/>
                  </a:lnTo>
                  <a:lnTo>
                    <a:pt x="693" y="264"/>
                  </a:lnTo>
                  <a:lnTo>
                    <a:pt x="673" y="331"/>
                  </a:lnTo>
                  <a:lnTo>
                    <a:pt x="641" y="402"/>
                  </a:lnTo>
                  <a:lnTo>
                    <a:pt x="598" y="471"/>
                  </a:lnTo>
                  <a:lnTo>
                    <a:pt x="544" y="540"/>
                  </a:lnTo>
                  <a:lnTo>
                    <a:pt x="480" y="600"/>
                  </a:lnTo>
                  <a:lnTo>
                    <a:pt x="415" y="649"/>
                  </a:lnTo>
                  <a:lnTo>
                    <a:pt x="346" y="686"/>
                  </a:lnTo>
                  <a:lnTo>
                    <a:pt x="280" y="714"/>
                  </a:lnTo>
                  <a:lnTo>
                    <a:pt x="215" y="726"/>
                  </a:lnTo>
                  <a:lnTo>
                    <a:pt x="155" y="726"/>
                  </a:lnTo>
                  <a:lnTo>
                    <a:pt x="102" y="711"/>
                  </a:lnTo>
                  <a:lnTo>
                    <a:pt x="59" y="683"/>
                  </a:lnTo>
                  <a:lnTo>
                    <a:pt x="24" y="640"/>
                  </a:lnTo>
                  <a:lnTo>
                    <a:pt x="5" y="587"/>
                  </a:lnTo>
                  <a:lnTo>
                    <a:pt x="0" y="527"/>
                  </a:lnTo>
                  <a:lnTo>
                    <a:pt x="9" y="464"/>
                  </a:lnTo>
                  <a:lnTo>
                    <a:pt x="28" y="395"/>
                  </a:lnTo>
                  <a:lnTo>
                    <a:pt x="61" y="325"/>
                  </a:lnTo>
                  <a:lnTo>
                    <a:pt x="106" y="254"/>
                  </a:lnTo>
                  <a:lnTo>
                    <a:pt x="162" y="189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Freeform 104"/>
            <p:cNvSpPr>
              <a:spLocks/>
            </p:cNvSpPr>
            <p:nvPr/>
          </p:nvSpPr>
          <p:spPr bwMode="auto">
            <a:xfrm>
              <a:off x="2471" y="1734"/>
              <a:ext cx="275" cy="291"/>
            </a:xfrm>
            <a:custGeom>
              <a:avLst/>
              <a:gdLst>
                <a:gd name="T0" fmla="*/ 78 w 550"/>
                <a:gd name="T1" fmla="*/ 91 h 584"/>
                <a:gd name="T2" fmla="*/ 103 w 550"/>
                <a:gd name="T3" fmla="*/ 64 h 584"/>
                <a:gd name="T4" fmla="*/ 131 w 550"/>
                <a:gd name="T5" fmla="*/ 43 h 584"/>
                <a:gd name="T6" fmla="*/ 157 w 550"/>
                <a:gd name="T7" fmla="*/ 25 h 584"/>
                <a:gd name="T8" fmla="*/ 183 w 550"/>
                <a:gd name="T9" fmla="*/ 12 h 584"/>
                <a:gd name="T10" fmla="*/ 206 w 550"/>
                <a:gd name="T11" fmla="*/ 3 h 584"/>
                <a:gd name="T12" fmla="*/ 229 w 550"/>
                <a:gd name="T13" fmla="*/ 0 h 584"/>
                <a:gd name="T14" fmla="*/ 247 w 550"/>
                <a:gd name="T15" fmla="*/ 3 h 584"/>
                <a:gd name="T16" fmla="*/ 263 w 550"/>
                <a:gd name="T17" fmla="*/ 11 h 584"/>
                <a:gd name="T18" fmla="*/ 271 w 550"/>
                <a:gd name="T19" fmla="*/ 24 h 584"/>
                <a:gd name="T20" fmla="*/ 275 w 550"/>
                <a:gd name="T21" fmla="*/ 44 h 584"/>
                <a:gd name="T22" fmla="*/ 273 w 550"/>
                <a:gd name="T23" fmla="*/ 65 h 584"/>
                <a:gd name="T24" fmla="*/ 268 w 550"/>
                <a:gd name="T25" fmla="*/ 91 h 584"/>
                <a:gd name="T26" fmla="*/ 256 w 550"/>
                <a:gd name="T27" fmla="*/ 117 h 584"/>
                <a:gd name="T28" fmla="*/ 241 w 550"/>
                <a:gd name="T29" fmla="*/ 145 h 584"/>
                <a:gd name="T30" fmla="*/ 220 w 550"/>
                <a:gd name="T31" fmla="*/ 173 h 584"/>
                <a:gd name="T32" fmla="*/ 198 w 550"/>
                <a:gd name="T33" fmla="*/ 202 h 584"/>
                <a:gd name="T34" fmla="*/ 171 w 550"/>
                <a:gd name="T35" fmla="*/ 227 h 584"/>
                <a:gd name="T36" fmla="*/ 145 w 550"/>
                <a:gd name="T37" fmla="*/ 249 h 584"/>
                <a:gd name="T38" fmla="*/ 117 w 550"/>
                <a:gd name="T39" fmla="*/ 267 h 584"/>
                <a:gd name="T40" fmla="*/ 93 w 550"/>
                <a:gd name="T41" fmla="*/ 281 h 584"/>
                <a:gd name="T42" fmla="*/ 68 w 550"/>
                <a:gd name="T43" fmla="*/ 288 h 584"/>
                <a:gd name="T44" fmla="*/ 46 w 550"/>
                <a:gd name="T45" fmla="*/ 291 h 584"/>
                <a:gd name="T46" fmla="*/ 28 w 550"/>
                <a:gd name="T47" fmla="*/ 288 h 584"/>
                <a:gd name="T48" fmla="*/ 15 w 550"/>
                <a:gd name="T49" fmla="*/ 281 h 584"/>
                <a:gd name="T50" fmla="*/ 4 w 550"/>
                <a:gd name="T51" fmla="*/ 267 h 584"/>
                <a:gd name="T52" fmla="*/ 0 w 550"/>
                <a:gd name="T53" fmla="*/ 248 h 584"/>
                <a:gd name="T54" fmla="*/ 1 w 550"/>
                <a:gd name="T55" fmla="*/ 227 h 584"/>
                <a:gd name="T56" fmla="*/ 9 w 550"/>
                <a:gd name="T57" fmla="*/ 202 h 584"/>
                <a:gd name="T58" fmla="*/ 18 w 550"/>
                <a:gd name="T59" fmla="*/ 174 h 584"/>
                <a:gd name="T60" fmla="*/ 34 w 550"/>
                <a:gd name="T61" fmla="*/ 147 h 584"/>
                <a:gd name="T62" fmla="*/ 53 w 550"/>
                <a:gd name="T63" fmla="*/ 120 h 584"/>
                <a:gd name="T64" fmla="*/ 78 w 550"/>
                <a:gd name="T65" fmla="*/ 91 h 5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0"/>
                <a:gd name="T100" fmla="*/ 0 h 584"/>
                <a:gd name="T101" fmla="*/ 550 w 550"/>
                <a:gd name="T102" fmla="*/ 584 h 5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0" h="584">
                  <a:moveTo>
                    <a:pt x="157" y="183"/>
                  </a:moveTo>
                  <a:lnTo>
                    <a:pt x="207" y="129"/>
                  </a:lnTo>
                  <a:lnTo>
                    <a:pt x="262" y="86"/>
                  </a:lnTo>
                  <a:lnTo>
                    <a:pt x="314" y="51"/>
                  </a:lnTo>
                  <a:lnTo>
                    <a:pt x="366" y="25"/>
                  </a:lnTo>
                  <a:lnTo>
                    <a:pt x="413" y="6"/>
                  </a:lnTo>
                  <a:lnTo>
                    <a:pt x="458" y="0"/>
                  </a:lnTo>
                  <a:lnTo>
                    <a:pt x="494" y="6"/>
                  </a:lnTo>
                  <a:lnTo>
                    <a:pt x="525" y="23"/>
                  </a:lnTo>
                  <a:lnTo>
                    <a:pt x="542" y="49"/>
                  </a:lnTo>
                  <a:lnTo>
                    <a:pt x="550" y="88"/>
                  </a:lnTo>
                  <a:lnTo>
                    <a:pt x="546" y="131"/>
                  </a:lnTo>
                  <a:lnTo>
                    <a:pt x="535" y="182"/>
                  </a:lnTo>
                  <a:lnTo>
                    <a:pt x="512" y="234"/>
                  </a:lnTo>
                  <a:lnTo>
                    <a:pt x="482" y="290"/>
                  </a:lnTo>
                  <a:lnTo>
                    <a:pt x="441" y="348"/>
                  </a:lnTo>
                  <a:lnTo>
                    <a:pt x="396" y="406"/>
                  </a:lnTo>
                  <a:lnTo>
                    <a:pt x="342" y="455"/>
                  </a:lnTo>
                  <a:lnTo>
                    <a:pt x="290" y="500"/>
                  </a:lnTo>
                  <a:lnTo>
                    <a:pt x="235" y="535"/>
                  </a:lnTo>
                  <a:lnTo>
                    <a:pt x="187" y="563"/>
                  </a:lnTo>
                  <a:lnTo>
                    <a:pt x="136" y="578"/>
                  </a:lnTo>
                  <a:lnTo>
                    <a:pt x="93" y="584"/>
                  </a:lnTo>
                  <a:lnTo>
                    <a:pt x="56" y="578"/>
                  </a:lnTo>
                  <a:lnTo>
                    <a:pt x="30" y="563"/>
                  </a:lnTo>
                  <a:lnTo>
                    <a:pt x="9" y="535"/>
                  </a:lnTo>
                  <a:lnTo>
                    <a:pt x="0" y="498"/>
                  </a:lnTo>
                  <a:lnTo>
                    <a:pt x="2" y="455"/>
                  </a:lnTo>
                  <a:lnTo>
                    <a:pt x="17" y="406"/>
                  </a:lnTo>
                  <a:lnTo>
                    <a:pt x="37" y="350"/>
                  </a:lnTo>
                  <a:lnTo>
                    <a:pt x="69" y="296"/>
                  </a:lnTo>
                  <a:lnTo>
                    <a:pt x="106" y="240"/>
                  </a:lnTo>
                  <a:lnTo>
                    <a:pt x="157" y="183"/>
                  </a:lnTo>
                  <a:close/>
                </a:path>
              </a:pathLst>
            </a:custGeom>
            <a:solidFill>
              <a:srgbClr val="B86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Freeform 105"/>
            <p:cNvSpPr>
              <a:spLocks/>
            </p:cNvSpPr>
            <p:nvPr/>
          </p:nvSpPr>
          <p:spPr bwMode="auto">
            <a:xfrm>
              <a:off x="2464" y="1713"/>
              <a:ext cx="319" cy="343"/>
            </a:xfrm>
            <a:custGeom>
              <a:avLst/>
              <a:gdLst>
                <a:gd name="T0" fmla="*/ 1 w 637"/>
                <a:gd name="T1" fmla="*/ 340 h 686"/>
                <a:gd name="T2" fmla="*/ 0 w 637"/>
                <a:gd name="T3" fmla="*/ 336 h 686"/>
                <a:gd name="T4" fmla="*/ 1 w 637"/>
                <a:gd name="T5" fmla="*/ 326 h 686"/>
                <a:gd name="T6" fmla="*/ 4 w 637"/>
                <a:gd name="T7" fmla="*/ 310 h 686"/>
                <a:gd name="T8" fmla="*/ 11 w 637"/>
                <a:gd name="T9" fmla="*/ 288 h 686"/>
                <a:gd name="T10" fmla="*/ 23 w 637"/>
                <a:gd name="T11" fmla="*/ 261 h 686"/>
                <a:gd name="T12" fmla="*/ 42 w 637"/>
                <a:gd name="T13" fmla="*/ 229 h 686"/>
                <a:gd name="T14" fmla="*/ 69 w 637"/>
                <a:gd name="T15" fmla="*/ 192 h 686"/>
                <a:gd name="T16" fmla="*/ 107 w 637"/>
                <a:gd name="T17" fmla="*/ 153 h 686"/>
                <a:gd name="T18" fmla="*/ 147 w 637"/>
                <a:gd name="T19" fmla="*/ 112 h 686"/>
                <a:gd name="T20" fmla="*/ 186 w 637"/>
                <a:gd name="T21" fmla="*/ 80 h 686"/>
                <a:gd name="T22" fmla="*/ 222 w 637"/>
                <a:gd name="T23" fmla="*/ 53 h 686"/>
                <a:gd name="T24" fmla="*/ 254 w 637"/>
                <a:gd name="T25" fmla="*/ 33 h 686"/>
                <a:gd name="T26" fmla="*/ 281 w 637"/>
                <a:gd name="T27" fmla="*/ 17 h 686"/>
                <a:gd name="T28" fmla="*/ 301 w 637"/>
                <a:gd name="T29" fmla="*/ 7 h 686"/>
                <a:gd name="T30" fmla="*/ 314 w 637"/>
                <a:gd name="T31" fmla="*/ 1 h 686"/>
                <a:gd name="T32" fmla="*/ 319 w 637"/>
                <a:gd name="T33" fmla="*/ 0 h 686"/>
                <a:gd name="T34" fmla="*/ 313 w 637"/>
                <a:gd name="T35" fmla="*/ 2 h 686"/>
                <a:gd name="T36" fmla="*/ 300 w 637"/>
                <a:gd name="T37" fmla="*/ 11 h 686"/>
                <a:gd name="T38" fmla="*/ 280 w 637"/>
                <a:gd name="T39" fmla="*/ 23 h 686"/>
                <a:gd name="T40" fmla="*/ 254 w 637"/>
                <a:gd name="T41" fmla="*/ 42 h 686"/>
                <a:gd name="T42" fmla="*/ 223 w 637"/>
                <a:gd name="T43" fmla="*/ 65 h 686"/>
                <a:gd name="T44" fmla="*/ 189 w 637"/>
                <a:gd name="T45" fmla="*/ 91 h 686"/>
                <a:gd name="T46" fmla="*/ 153 w 637"/>
                <a:gd name="T47" fmla="*/ 122 h 686"/>
                <a:gd name="T48" fmla="*/ 119 w 637"/>
                <a:gd name="T49" fmla="*/ 159 h 686"/>
                <a:gd name="T50" fmla="*/ 86 w 637"/>
                <a:gd name="T51" fmla="*/ 194 h 686"/>
                <a:gd name="T52" fmla="*/ 60 w 637"/>
                <a:gd name="T53" fmla="*/ 229 h 686"/>
                <a:gd name="T54" fmla="*/ 39 w 637"/>
                <a:gd name="T55" fmla="*/ 260 h 686"/>
                <a:gd name="T56" fmla="*/ 25 w 637"/>
                <a:gd name="T57" fmla="*/ 288 h 686"/>
                <a:gd name="T58" fmla="*/ 14 w 637"/>
                <a:gd name="T59" fmla="*/ 311 h 686"/>
                <a:gd name="T60" fmla="*/ 8 w 637"/>
                <a:gd name="T61" fmla="*/ 328 h 686"/>
                <a:gd name="T62" fmla="*/ 4 w 637"/>
                <a:gd name="T63" fmla="*/ 339 h 686"/>
                <a:gd name="T64" fmla="*/ 4 w 637"/>
                <a:gd name="T65" fmla="*/ 343 h 686"/>
                <a:gd name="T66" fmla="*/ 1 w 637"/>
                <a:gd name="T67" fmla="*/ 340 h 6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7"/>
                <a:gd name="T103" fmla="*/ 0 h 686"/>
                <a:gd name="T104" fmla="*/ 637 w 637"/>
                <a:gd name="T105" fmla="*/ 686 h 6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7" h="686">
                  <a:moveTo>
                    <a:pt x="2" y="679"/>
                  </a:moveTo>
                  <a:lnTo>
                    <a:pt x="0" y="671"/>
                  </a:lnTo>
                  <a:lnTo>
                    <a:pt x="2" y="651"/>
                  </a:lnTo>
                  <a:lnTo>
                    <a:pt x="7" y="619"/>
                  </a:lnTo>
                  <a:lnTo>
                    <a:pt x="22" y="576"/>
                  </a:lnTo>
                  <a:lnTo>
                    <a:pt x="46" y="522"/>
                  </a:lnTo>
                  <a:lnTo>
                    <a:pt x="84" y="458"/>
                  </a:lnTo>
                  <a:lnTo>
                    <a:pt x="138" y="385"/>
                  </a:lnTo>
                  <a:lnTo>
                    <a:pt x="213" y="305"/>
                  </a:lnTo>
                  <a:lnTo>
                    <a:pt x="293" y="224"/>
                  </a:lnTo>
                  <a:lnTo>
                    <a:pt x="372" y="159"/>
                  </a:lnTo>
                  <a:lnTo>
                    <a:pt x="443" y="107"/>
                  </a:lnTo>
                  <a:lnTo>
                    <a:pt x="508" y="66"/>
                  </a:lnTo>
                  <a:lnTo>
                    <a:pt x="561" y="34"/>
                  </a:lnTo>
                  <a:lnTo>
                    <a:pt x="602" y="15"/>
                  </a:lnTo>
                  <a:lnTo>
                    <a:pt x="628" y="2"/>
                  </a:lnTo>
                  <a:lnTo>
                    <a:pt x="637" y="0"/>
                  </a:lnTo>
                  <a:lnTo>
                    <a:pt x="626" y="4"/>
                  </a:lnTo>
                  <a:lnTo>
                    <a:pt x="600" y="21"/>
                  </a:lnTo>
                  <a:lnTo>
                    <a:pt x="559" y="47"/>
                  </a:lnTo>
                  <a:lnTo>
                    <a:pt x="507" y="84"/>
                  </a:lnTo>
                  <a:lnTo>
                    <a:pt x="445" y="129"/>
                  </a:lnTo>
                  <a:lnTo>
                    <a:pt x="377" y="183"/>
                  </a:lnTo>
                  <a:lnTo>
                    <a:pt x="306" y="245"/>
                  </a:lnTo>
                  <a:lnTo>
                    <a:pt x="237" y="318"/>
                  </a:lnTo>
                  <a:lnTo>
                    <a:pt x="172" y="389"/>
                  </a:lnTo>
                  <a:lnTo>
                    <a:pt x="119" y="458"/>
                  </a:lnTo>
                  <a:lnTo>
                    <a:pt x="78" y="520"/>
                  </a:lnTo>
                  <a:lnTo>
                    <a:pt x="50" y="576"/>
                  </a:lnTo>
                  <a:lnTo>
                    <a:pt x="28" y="621"/>
                  </a:lnTo>
                  <a:lnTo>
                    <a:pt x="15" y="656"/>
                  </a:lnTo>
                  <a:lnTo>
                    <a:pt x="7" y="677"/>
                  </a:lnTo>
                  <a:lnTo>
                    <a:pt x="7" y="686"/>
                  </a:lnTo>
                  <a:lnTo>
                    <a:pt x="2" y="6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Freeform 106"/>
            <p:cNvSpPr>
              <a:spLocks/>
            </p:cNvSpPr>
            <p:nvPr/>
          </p:nvSpPr>
          <p:spPr bwMode="auto">
            <a:xfrm>
              <a:off x="2502" y="1819"/>
              <a:ext cx="162" cy="180"/>
            </a:xfrm>
            <a:custGeom>
              <a:avLst/>
              <a:gdLst>
                <a:gd name="T0" fmla="*/ 0 w 325"/>
                <a:gd name="T1" fmla="*/ 180 h 361"/>
                <a:gd name="T2" fmla="*/ 0 w 325"/>
                <a:gd name="T3" fmla="*/ 177 h 361"/>
                <a:gd name="T4" fmla="*/ 5 w 325"/>
                <a:gd name="T5" fmla="*/ 169 h 361"/>
                <a:gd name="T6" fmla="*/ 12 w 325"/>
                <a:gd name="T7" fmla="*/ 156 h 361"/>
                <a:gd name="T8" fmla="*/ 22 w 325"/>
                <a:gd name="T9" fmla="*/ 141 h 361"/>
                <a:gd name="T10" fmla="*/ 33 w 325"/>
                <a:gd name="T11" fmla="*/ 122 h 361"/>
                <a:gd name="T12" fmla="*/ 48 w 325"/>
                <a:gd name="T13" fmla="*/ 105 h 361"/>
                <a:gd name="T14" fmla="*/ 63 w 325"/>
                <a:gd name="T15" fmla="*/ 85 h 361"/>
                <a:gd name="T16" fmla="*/ 81 w 325"/>
                <a:gd name="T17" fmla="*/ 69 h 361"/>
                <a:gd name="T18" fmla="*/ 97 w 325"/>
                <a:gd name="T19" fmla="*/ 52 h 361"/>
                <a:gd name="T20" fmla="*/ 112 w 325"/>
                <a:gd name="T21" fmla="*/ 39 h 361"/>
                <a:gd name="T22" fmla="*/ 126 w 325"/>
                <a:gd name="T23" fmla="*/ 27 h 361"/>
                <a:gd name="T24" fmla="*/ 138 w 325"/>
                <a:gd name="T25" fmla="*/ 18 h 361"/>
                <a:gd name="T26" fmla="*/ 147 w 325"/>
                <a:gd name="T27" fmla="*/ 9 h 361"/>
                <a:gd name="T28" fmla="*/ 156 w 325"/>
                <a:gd name="T29" fmla="*/ 4 h 361"/>
                <a:gd name="T30" fmla="*/ 160 w 325"/>
                <a:gd name="T31" fmla="*/ 0 h 361"/>
                <a:gd name="T32" fmla="*/ 162 w 325"/>
                <a:gd name="T33" fmla="*/ 0 h 361"/>
                <a:gd name="T34" fmla="*/ 161 w 325"/>
                <a:gd name="T35" fmla="*/ 9 h 361"/>
                <a:gd name="T36" fmla="*/ 156 w 325"/>
                <a:gd name="T37" fmla="*/ 30 h 361"/>
                <a:gd name="T38" fmla="*/ 145 w 325"/>
                <a:gd name="T39" fmla="*/ 59 h 361"/>
                <a:gd name="T40" fmla="*/ 129 w 325"/>
                <a:gd name="T41" fmla="*/ 92 h 361"/>
                <a:gd name="T42" fmla="*/ 106 w 325"/>
                <a:gd name="T43" fmla="*/ 122 h 361"/>
                <a:gd name="T44" fmla="*/ 78 w 325"/>
                <a:gd name="T45" fmla="*/ 150 h 361"/>
                <a:gd name="T46" fmla="*/ 43 w 325"/>
                <a:gd name="T47" fmla="*/ 171 h 361"/>
                <a:gd name="T48" fmla="*/ 0 w 325"/>
                <a:gd name="T49" fmla="*/ 180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5"/>
                <a:gd name="T76" fmla="*/ 0 h 361"/>
                <a:gd name="T77" fmla="*/ 325 w 325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5" h="361">
                  <a:moveTo>
                    <a:pt x="0" y="361"/>
                  </a:moveTo>
                  <a:lnTo>
                    <a:pt x="1" y="354"/>
                  </a:lnTo>
                  <a:lnTo>
                    <a:pt x="11" y="339"/>
                  </a:lnTo>
                  <a:lnTo>
                    <a:pt x="24" y="313"/>
                  </a:lnTo>
                  <a:lnTo>
                    <a:pt x="44" y="283"/>
                  </a:lnTo>
                  <a:lnTo>
                    <a:pt x="67" y="245"/>
                  </a:lnTo>
                  <a:lnTo>
                    <a:pt x="97" y="210"/>
                  </a:lnTo>
                  <a:lnTo>
                    <a:pt x="127" y="171"/>
                  </a:lnTo>
                  <a:lnTo>
                    <a:pt x="162" y="139"/>
                  </a:lnTo>
                  <a:lnTo>
                    <a:pt x="194" y="105"/>
                  </a:lnTo>
                  <a:lnTo>
                    <a:pt x="224" y="79"/>
                  </a:lnTo>
                  <a:lnTo>
                    <a:pt x="252" y="55"/>
                  </a:lnTo>
                  <a:lnTo>
                    <a:pt x="276" y="36"/>
                  </a:lnTo>
                  <a:lnTo>
                    <a:pt x="295" y="19"/>
                  </a:lnTo>
                  <a:lnTo>
                    <a:pt x="312" y="8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23" y="19"/>
                  </a:lnTo>
                  <a:lnTo>
                    <a:pt x="312" y="60"/>
                  </a:lnTo>
                  <a:lnTo>
                    <a:pt x="291" y="118"/>
                  </a:lnTo>
                  <a:lnTo>
                    <a:pt x="259" y="184"/>
                  </a:lnTo>
                  <a:lnTo>
                    <a:pt x="213" y="245"/>
                  </a:lnTo>
                  <a:lnTo>
                    <a:pt x="157" y="301"/>
                  </a:lnTo>
                  <a:lnTo>
                    <a:pt x="86" y="343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Freeform 107"/>
            <p:cNvSpPr>
              <a:spLocks/>
            </p:cNvSpPr>
            <p:nvPr/>
          </p:nvSpPr>
          <p:spPr bwMode="auto">
            <a:xfrm>
              <a:off x="2483" y="1782"/>
              <a:ext cx="162" cy="176"/>
            </a:xfrm>
            <a:custGeom>
              <a:avLst/>
              <a:gdLst>
                <a:gd name="T0" fmla="*/ 0 w 324"/>
                <a:gd name="T1" fmla="*/ 176 h 352"/>
                <a:gd name="T2" fmla="*/ 0 w 324"/>
                <a:gd name="T3" fmla="*/ 173 h 352"/>
                <a:gd name="T4" fmla="*/ 0 w 324"/>
                <a:gd name="T5" fmla="*/ 167 h 352"/>
                <a:gd name="T6" fmla="*/ 2 w 324"/>
                <a:gd name="T7" fmla="*/ 157 h 352"/>
                <a:gd name="T8" fmla="*/ 5 w 324"/>
                <a:gd name="T9" fmla="*/ 144 h 352"/>
                <a:gd name="T10" fmla="*/ 11 w 324"/>
                <a:gd name="T11" fmla="*/ 126 h 352"/>
                <a:gd name="T12" fmla="*/ 20 w 324"/>
                <a:gd name="T13" fmla="*/ 108 h 352"/>
                <a:gd name="T14" fmla="*/ 32 w 324"/>
                <a:gd name="T15" fmla="*/ 88 h 352"/>
                <a:gd name="T16" fmla="*/ 49 w 324"/>
                <a:gd name="T17" fmla="*/ 69 h 352"/>
                <a:gd name="T18" fmla="*/ 67 w 324"/>
                <a:gd name="T19" fmla="*/ 49 h 352"/>
                <a:gd name="T20" fmla="*/ 81 w 324"/>
                <a:gd name="T21" fmla="*/ 34 h 352"/>
                <a:gd name="T22" fmla="*/ 94 w 324"/>
                <a:gd name="T23" fmla="*/ 22 h 352"/>
                <a:gd name="T24" fmla="*/ 107 w 324"/>
                <a:gd name="T25" fmla="*/ 14 h 352"/>
                <a:gd name="T26" fmla="*/ 119 w 324"/>
                <a:gd name="T27" fmla="*/ 7 h 352"/>
                <a:gd name="T28" fmla="*/ 133 w 324"/>
                <a:gd name="T29" fmla="*/ 4 h 352"/>
                <a:gd name="T30" fmla="*/ 146 w 324"/>
                <a:gd name="T31" fmla="*/ 1 h 352"/>
                <a:gd name="T32" fmla="*/ 162 w 324"/>
                <a:gd name="T33" fmla="*/ 0 h 352"/>
                <a:gd name="T34" fmla="*/ 141 w 324"/>
                <a:gd name="T35" fmla="*/ 15 h 352"/>
                <a:gd name="T36" fmla="*/ 117 w 324"/>
                <a:gd name="T37" fmla="*/ 37 h 352"/>
                <a:gd name="T38" fmla="*/ 92 w 324"/>
                <a:gd name="T39" fmla="*/ 61 h 352"/>
                <a:gd name="T40" fmla="*/ 69 w 324"/>
                <a:gd name="T41" fmla="*/ 87 h 352"/>
                <a:gd name="T42" fmla="*/ 44 w 324"/>
                <a:gd name="T43" fmla="*/ 112 h 352"/>
                <a:gd name="T44" fmla="*/ 24 w 324"/>
                <a:gd name="T45" fmla="*/ 137 h 352"/>
                <a:gd name="T46" fmla="*/ 10 w 324"/>
                <a:gd name="T47" fmla="*/ 159 h 352"/>
                <a:gd name="T48" fmla="*/ 0 w 324"/>
                <a:gd name="T49" fmla="*/ 176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4"/>
                <a:gd name="T76" fmla="*/ 0 h 352"/>
                <a:gd name="T77" fmla="*/ 324 w 324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4" h="352">
                  <a:moveTo>
                    <a:pt x="0" y="352"/>
                  </a:moveTo>
                  <a:lnTo>
                    <a:pt x="0" y="346"/>
                  </a:lnTo>
                  <a:lnTo>
                    <a:pt x="0" y="333"/>
                  </a:lnTo>
                  <a:lnTo>
                    <a:pt x="4" y="313"/>
                  </a:lnTo>
                  <a:lnTo>
                    <a:pt x="11" y="287"/>
                  </a:lnTo>
                  <a:lnTo>
                    <a:pt x="23" y="253"/>
                  </a:lnTo>
                  <a:lnTo>
                    <a:pt x="41" y="217"/>
                  </a:lnTo>
                  <a:lnTo>
                    <a:pt x="64" y="176"/>
                  </a:lnTo>
                  <a:lnTo>
                    <a:pt x="99" y="137"/>
                  </a:lnTo>
                  <a:lnTo>
                    <a:pt x="133" y="98"/>
                  </a:lnTo>
                  <a:lnTo>
                    <a:pt x="163" y="68"/>
                  </a:lnTo>
                  <a:lnTo>
                    <a:pt x="189" y="45"/>
                  </a:lnTo>
                  <a:lnTo>
                    <a:pt x="215" y="29"/>
                  </a:lnTo>
                  <a:lnTo>
                    <a:pt x="239" y="15"/>
                  </a:lnTo>
                  <a:lnTo>
                    <a:pt x="266" y="8"/>
                  </a:lnTo>
                  <a:lnTo>
                    <a:pt x="292" y="2"/>
                  </a:lnTo>
                  <a:lnTo>
                    <a:pt x="324" y="0"/>
                  </a:lnTo>
                  <a:lnTo>
                    <a:pt x="281" y="30"/>
                  </a:lnTo>
                  <a:lnTo>
                    <a:pt x="234" y="73"/>
                  </a:lnTo>
                  <a:lnTo>
                    <a:pt x="185" y="122"/>
                  </a:lnTo>
                  <a:lnTo>
                    <a:pt x="137" y="174"/>
                  </a:lnTo>
                  <a:lnTo>
                    <a:pt x="88" y="225"/>
                  </a:lnTo>
                  <a:lnTo>
                    <a:pt x="49" y="273"/>
                  </a:lnTo>
                  <a:lnTo>
                    <a:pt x="19" y="317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8" name="Freeform 108"/>
            <p:cNvSpPr>
              <a:spLocks/>
            </p:cNvSpPr>
            <p:nvPr/>
          </p:nvSpPr>
          <p:spPr bwMode="auto">
            <a:xfrm>
              <a:off x="2355" y="1297"/>
              <a:ext cx="309" cy="320"/>
            </a:xfrm>
            <a:custGeom>
              <a:avLst/>
              <a:gdLst>
                <a:gd name="T0" fmla="*/ 71 w 619"/>
                <a:gd name="T1" fmla="*/ 82 h 639"/>
                <a:gd name="T2" fmla="*/ 98 w 619"/>
                <a:gd name="T3" fmla="*/ 55 h 639"/>
                <a:gd name="T4" fmla="*/ 127 w 619"/>
                <a:gd name="T5" fmla="*/ 34 h 639"/>
                <a:gd name="T6" fmla="*/ 157 w 619"/>
                <a:gd name="T7" fmla="*/ 17 h 639"/>
                <a:gd name="T8" fmla="*/ 187 w 619"/>
                <a:gd name="T9" fmla="*/ 6 h 639"/>
                <a:gd name="T10" fmla="*/ 214 w 619"/>
                <a:gd name="T11" fmla="*/ 0 h 639"/>
                <a:gd name="T12" fmla="*/ 241 w 619"/>
                <a:gd name="T13" fmla="*/ 0 h 639"/>
                <a:gd name="T14" fmla="*/ 264 w 619"/>
                <a:gd name="T15" fmla="*/ 6 h 639"/>
                <a:gd name="T16" fmla="*/ 285 w 619"/>
                <a:gd name="T17" fmla="*/ 20 h 639"/>
                <a:gd name="T18" fmla="*/ 299 w 619"/>
                <a:gd name="T19" fmla="*/ 38 h 639"/>
                <a:gd name="T20" fmla="*/ 307 w 619"/>
                <a:gd name="T21" fmla="*/ 61 h 639"/>
                <a:gd name="T22" fmla="*/ 309 w 619"/>
                <a:gd name="T23" fmla="*/ 86 h 639"/>
                <a:gd name="T24" fmla="*/ 306 w 619"/>
                <a:gd name="T25" fmla="*/ 116 h 639"/>
                <a:gd name="T26" fmla="*/ 297 w 619"/>
                <a:gd name="T27" fmla="*/ 146 h 639"/>
                <a:gd name="T28" fmla="*/ 283 w 619"/>
                <a:gd name="T29" fmla="*/ 177 h 639"/>
                <a:gd name="T30" fmla="*/ 263 w 619"/>
                <a:gd name="T31" fmla="*/ 208 h 639"/>
                <a:gd name="T32" fmla="*/ 239 w 619"/>
                <a:gd name="T33" fmla="*/ 239 h 639"/>
                <a:gd name="T34" fmla="*/ 211 w 619"/>
                <a:gd name="T35" fmla="*/ 265 h 639"/>
                <a:gd name="T36" fmla="*/ 182 w 619"/>
                <a:gd name="T37" fmla="*/ 287 h 639"/>
                <a:gd name="T38" fmla="*/ 151 w 619"/>
                <a:gd name="T39" fmla="*/ 304 h 639"/>
                <a:gd name="T40" fmla="*/ 122 w 619"/>
                <a:gd name="T41" fmla="*/ 315 h 639"/>
                <a:gd name="T42" fmla="*/ 93 w 619"/>
                <a:gd name="T43" fmla="*/ 320 h 639"/>
                <a:gd name="T44" fmla="*/ 68 w 619"/>
                <a:gd name="T45" fmla="*/ 320 h 639"/>
                <a:gd name="T46" fmla="*/ 45 w 619"/>
                <a:gd name="T47" fmla="*/ 313 h 639"/>
                <a:gd name="T48" fmla="*/ 26 w 619"/>
                <a:gd name="T49" fmla="*/ 301 h 639"/>
                <a:gd name="T50" fmla="*/ 11 w 619"/>
                <a:gd name="T51" fmla="*/ 282 h 639"/>
                <a:gd name="T52" fmla="*/ 3 w 619"/>
                <a:gd name="T53" fmla="*/ 259 h 639"/>
                <a:gd name="T54" fmla="*/ 0 w 619"/>
                <a:gd name="T55" fmla="*/ 233 h 639"/>
                <a:gd name="T56" fmla="*/ 3 w 619"/>
                <a:gd name="T57" fmla="*/ 205 h 639"/>
                <a:gd name="T58" fmla="*/ 12 w 619"/>
                <a:gd name="T59" fmla="*/ 174 h 639"/>
                <a:gd name="T60" fmla="*/ 27 w 619"/>
                <a:gd name="T61" fmla="*/ 143 h 639"/>
                <a:gd name="T62" fmla="*/ 46 w 619"/>
                <a:gd name="T63" fmla="*/ 112 h 639"/>
                <a:gd name="T64" fmla="*/ 71 w 619"/>
                <a:gd name="T65" fmla="*/ 82 h 6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9"/>
                <a:gd name="T100" fmla="*/ 0 h 639"/>
                <a:gd name="T101" fmla="*/ 619 w 619"/>
                <a:gd name="T102" fmla="*/ 639 h 6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9" h="639">
                  <a:moveTo>
                    <a:pt x="142" y="164"/>
                  </a:moveTo>
                  <a:lnTo>
                    <a:pt x="196" y="110"/>
                  </a:lnTo>
                  <a:lnTo>
                    <a:pt x="254" y="67"/>
                  </a:lnTo>
                  <a:lnTo>
                    <a:pt x="314" y="34"/>
                  </a:lnTo>
                  <a:lnTo>
                    <a:pt x="374" y="11"/>
                  </a:lnTo>
                  <a:lnTo>
                    <a:pt x="428" y="0"/>
                  </a:lnTo>
                  <a:lnTo>
                    <a:pt x="482" y="0"/>
                  </a:lnTo>
                  <a:lnTo>
                    <a:pt x="529" y="11"/>
                  </a:lnTo>
                  <a:lnTo>
                    <a:pt x="570" y="39"/>
                  </a:lnTo>
                  <a:lnTo>
                    <a:pt x="598" y="75"/>
                  </a:lnTo>
                  <a:lnTo>
                    <a:pt x="615" y="121"/>
                  </a:lnTo>
                  <a:lnTo>
                    <a:pt x="619" y="172"/>
                  </a:lnTo>
                  <a:lnTo>
                    <a:pt x="613" y="232"/>
                  </a:lnTo>
                  <a:lnTo>
                    <a:pt x="595" y="292"/>
                  </a:lnTo>
                  <a:lnTo>
                    <a:pt x="567" y="353"/>
                  </a:lnTo>
                  <a:lnTo>
                    <a:pt x="527" y="415"/>
                  </a:lnTo>
                  <a:lnTo>
                    <a:pt x="479" y="477"/>
                  </a:lnTo>
                  <a:lnTo>
                    <a:pt x="423" y="529"/>
                  </a:lnTo>
                  <a:lnTo>
                    <a:pt x="365" y="574"/>
                  </a:lnTo>
                  <a:lnTo>
                    <a:pt x="303" y="608"/>
                  </a:lnTo>
                  <a:lnTo>
                    <a:pt x="245" y="630"/>
                  </a:lnTo>
                  <a:lnTo>
                    <a:pt x="187" y="639"/>
                  </a:lnTo>
                  <a:lnTo>
                    <a:pt x="136" y="639"/>
                  </a:lnTo>
                  <a:lnTo>
                    <a:pt x="90" y="626"/>
                  </a:lnTo>
                  <a:lnTo>
                    <a:pt x="52" y="602"/>
                  </a:lnTo>
                  <a:lnTo>
                    <a:pt x="22" y="563"/>
                  </a:lnTo>
                  <a:lnTo>
                    <a:pt x="6" y="518"/>
                  </a:lnTo>
                  <a:lnTo>
                    <a:pt x="0" y="466"/>
                  </a:lnTo>
                  <a:lnTo>
                    <a:pt x="7" y="409"/>
                  </a:lnTo>
                  <a:lnTo>
                    <a:pt x="24" y="348"/>
                  </a:lnTo>
                  <a:lnTo>
                    <a:pt x="54" y="286"/>
                  </a:lnTo>
                  <a:lnTo>
                    <a:pt x="92" y="224"/>
                  </a:lnTo>
                  <a:lnTo>
                    <a:pt x="142" y="16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Freeform 109"/>
            <p:cNvSpPr>
              <a:spLocks/>
            </p:cNvSpPr>
            <p:nvPr/>
          </p:nvSpPr>
          <p:spPr bwMode="auto">
            <a:xfrm>
              <a:off x="2370" y="1313"/>
              <a:ext cx="279" cy="287"/>
            </a:xfrm>
            <a:custGeom>
              <a:avLst/>
              <a:gdLst>
                <a:gd name="T0" fmla="*/ 65 w 557"/>
                <a:gd name="T1" fmla="*/ 74 h 574"/>
                <a:gd name="T2" fmla="*/ 89 w 557"/>
                <a:gd name="T3" fmla="*/ 49 h 574"/>
                <a:gd name="T4" fmla="*/ 115 w 557"/>
                <a:gd name="T5" fmla="*/ 30 h 574"/>
                <a:gd name="T6" fmla="*/ 142 w 557"/>
                <a:gd name="T7" fmla="*/ 15 h 574"/>
                <a:gd name="T8" fmla="*/ 169 w 557"/>
                <a:gd name="T9" fmla="*/ 5 h 574"/>
                <a:gd name="T10" fmla="*/ 194 w 557"/>
                <a:gd name="T11" fmla="*/ 0 h 574"/>
                <a:gd name="T12" fmla="*/ 218 w 557"/>
                <a:gd name="T13" fmla="*/ 0 h 574"/>
                <a:gd name="T14" fmla="*/ 239 w 557"/>
                <a:gd name="T15" fmla="*/ 5 h 574"/>
                <a:gd name="T16" fmla="*/ 257 w 557"/>
                <a:gd name="T17" fmla="*/ 18 h 574"/>
                <a:gd name="T18" fmla="*/ 269 w 557"/>
                <a:gd name="T19" fmla="*/ 34 h 574"/>
                <a:gd name="T20" fmla="*/ 277 w 557"/>
                <a:gd name="T21" fmla="*/ 55 h 574"/>
                <a:gd name="T22" fmla="*/ 279 w 557"/>
                <a:gd name="T23" fmla="*/ 78 h 574"/>
                <a:gd name="T24" fmla="*/ 276 w 557"/>
                <a:gd name="T25" fmla="*/ 104 h 574"/>
                <a:gd name="T26" fmla="*/ 268 w 557"/>
                <a:gd name="T27" fmla="*/ 132 h 574"/>
                <a:gd name="T28" fmla="*/ 255 w 557"/>
                <a:gd name="T29" fmla="*/ 159 h 574"/>
                <a:gd name="T30" fmla="*/ 238 w 557"/>
                <a:gd name="T31" fmla="*/ 186 h 574"/>
                <a:gd name="T32" fmla="*/ 217 w 557"/>
                <a:gd name="T33" fmla="*/ 214 h 574"/>
                <a:gd name="T34" fmla="*/ 191 w 557"/>
                <a:gd name="T35" fmla="*/ 237 h 574"/>
                <a:gd name="T36" fmla="*/ 165 w 557"/>
                <a:gd name="T37" fmla="*/ 257 h 574"/>
                <a:gd name="T38" fmla="*/ 138 w 557"/>
                <a:gd name="T39" fmla="*/ 271 h 574"/>
                <a:gd name="T40" fmla="*/ 111 w 557"/>
                <a:gd name="T41" fmla="*/ 282 h 574"/>
                <a:gd name="T42" fmla="*/ 85 w 557"/>
                <a:gd name="T43" fmla="*/ 287 h 574"/>
                <a:gd name="T44" fmla="*/ 62 w 557"/>
                <a:gd name="T45" fmla="*/ 287 h 574"/>
                <a:gd name="T46" fmla="*/ 41 w 557"/>
                <a:gd name="T47" fmla="*/ 282 h 574"/>
                <a:gd name="T48" fmla="*/ 24 w 557"/>
                <a:gd name="T49" fmla="*/ 271 h 574"/>
                <a:gd name="T50" fmla="*/ 10 w 557"/>
                <a:gd name="T51" fmla="*/ 253 h 574"/>
                <a:gd name="T52" fmla="*/ 3 w 557"/>
                <a:gd name="T53" fmla="*/ 232 h 574"/>
                <a:gd name="T54" fmla="*/ 0 w 557"/>
                <a:gd name="T55" fmla="*/ 209 h 574"/>
                <a:gd name="T56" fmla="*/ 4 w 557"/>
                <a:gd name="T57" fmla="*/ 184 h 574"/>
                <a:gd name="T58" fmla="*/ 11 w 557"/>
                <a:gd name="T59" fmla="*/ 156 h 574"/>
                <a:gd name="T60" fmla="*/ 24 w 557"/>
                <a:gd name="T61" fmla="*/ 129 h 574"/>
                <a:gd name="T62" fmla="*/ 41 w 557"/>
                <a:gd name="T63" fmla="*/ 101 h 574"/>
                <a:gd name="T64" fmla="*/ 65 w 557"/>
                <a:gd name="T65" fmla="*/ 74 h 5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7"/>
                <a:gd name="T100" fmla="*/ 0 h 574"/>
                <a:gd name="T101" fmla="*/ 557 w 557"/>
                <a:gd name="T102" fmla="*/ 574 h 5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7" h="574">
                  <a:moveTo>
                    <a:pt x="129" y="149"/>
                  </a:moveTo>
                  <a:lnTo>
                    <a:pt x="177" y="99"/>
                  </a:lnTo>
                  <a:lnTo>
                    <a:pt x="230" y="60"/>
                  </a:lnTo>
                  <a:lnTo>
                    <a:pt x="284" y="30"/>
                  </a:lnTo>
                  <a:lnTo>
                    <a:pt x="338" y="11"/>
                  </a:lnTo>
                  <a:lnTo>
                    <a:pt x="387" y="0"/>
                  </a:lnTo>
                  <a:lnTo>
                    <a:pt x="436" y="0"/>
                  </a:lnTo>
                  <a:lnTo>
                    <a:pt x="477" y="11"/>
                  </a:lnTo>
                  <a:lnTo>
                    <a:pt x="514" y="35"/>
                  </a:lnTo>
                  <a:lnTo>
                    <a:pt x="538" y="67"/>
                  </a:lnTo>
                  <a:lnTo>
                    <a:pt x="553" y="110"/>
                  </a:lnTo>
                  <a:lnTo>
                    <a:pt x="557" y="157"/>
                  </a:lnTo>
                  <a:lnTo>
                    <a:pt x="552" y="209"/>
                  </a:lnTo>
                  <a:lnTo>
                    <a:pt x="535" y="263"/>
                  </a:lnTo>
                  <a:lnTo>
                    <a:pt x="510" y="318"/>
                  </a:lnTo>
                  <a:lnTo>
                    <a:pt x="475" y="372"/>
                  </a:lnTo>
                  <a:lnTo>
                    <a:pt x="434" y="428"/>
                  </a:lnTo>
                  <a:lnTo>
                    <a:pt x="381" y="475"/>
                  </a:lnTo>
                  <a:lnTo>
                    <a:pt x="329" y="514"/>
                  </a:lnTo>
                  <a:lnTo>
                    <a:pt x="275" y="542"/>
                  </a:lnTo>
                  <a:lnTo>
                    <a:pt x="222" y="564"/>
                  </a:lnTo>
                  <a:lnTo>
                    <a:pt x="170" y="574"/>
                  </a:lnTo>
                  <a:lnTo>
                    <a:pt x="123" y="574"/>
                  </a:lnTo>
                  <a:lnTo>
                    <a:pt x="82" y="563"/>
                  </a:lnTo>
                  <a:lnTo>
                    <a:pt x="48" y="542"/>
                  </a:lnTo>
                  <a:lnTo>
                    <a:pt x="20" y="506"/>
                  </a:lnTo>
                  <a:lnTo>
                    <a:pt x="5" y="465"/>
                  </a:lnTo>
                  <a:lnTo>
                    <a:pt x="0" y="419"/>
                  </a:lnTo>
                  <a:lnTo>
                    <a:pt x="7" y="368"/>
                  </a:lnTo>
                  <a:lnTo>
                    <a:pt x="22" y="312"/>
                  </a:lnTo>
                  <a:lnTo>
                    <a:pt x="48" y="258"/>
                  </a:lnTo>
                  <a:lnTo>
                    <a:pt x="82" y="202"/>
                  </a:lnTo>
                  <a:lnTo>
                    <a:pt x="129" y="149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0" name="Freeform 110"/>
            <p:cNvSpPr>
              <a:spLocks/>
            </p:cNvSpPr>
            <p:nvPr/>
          </p:nvSpPr>
          <p:spPr bwMode="auto">
            <a:xfrm>
              <a:off x="2382" y="1323"/>
              <a:ext cx="217" cy="231"/>
            </a:xfrm>
            <a:custGeom>
              <a:avLst/>
              <a:gdLst>
                <a:gd name="T0" fmla="*/ 62 w 434"/>
                <a:gd name="T1" fmla="*/ 73 h 462"/>
                <a:gd name="T2" fmla="*/ 82 w 434"/>
                <a:gd name="T3" fmla="*/ 52 h 462"/>
                <a:gd name="T4" fmla="*/ 103 w 434"/>
                <a:gd name="T5" fmla="*/ 34 h 462"/>
                <a:gd name="T6" fmla="*/ 123 w 434"/>
                <a:gd name="T7" fmla="*/ 20 h 462"/>
                <a:gd name="T8" fmla="*/ 144 w 434"/>
                <a:gd name="T9" fmla="*/ 10 h 462"/>
                <a:gd name="T10" fmla="*/ 163 w 434"/>
                <a:gd name="T11" fmla="*/ 2 h 462"/>
                <a:gd name="T12" fmla="*/ 180 w 434"/>
                <a:gd name="T13" fmla="*/ 0 h 462"/>
                <a:gd name="T14" fmla="*/ 195 w 434"/>
                <a:gd name="T15" fmla="*/ 2 h 462"/>
                <a:gd name="T16" fmla="*/ 207 w 434"/>
                <a:gd name="T17" fmla="*/ 11 h 462"/>
                <a:gd name="T18" fmla="*/ 214 w 434"/>
                <a:gd name="T19" fmla="*/ 21 h 462"/>
                <a:gd name="T20" fmla="*/ 217 w 434"/>
                <a:gd name="T21" fmla="*/ 35 h 462"/>
                <a:gd name="T22" fmla="*/ 216 w 434"/>
                <a:gd name="T23" fmla="*/ 52 h 462"/>
                <a:gd name="T24" fmla="*/ 212 w 434"/>
                <a:gd name="T25" fmla="*/ 72 h 462"/>
                <a:gd name="T26" fmla="*/ 202 w 434"/>
                <a:gd name="T27" fmla="*/ 93 h 462"/>
                <a:gd name="T28" fmla="*/ 190 w 434"/>
                <a:gd name="T29" fmla="*/ 115 h 462"/>
                <a:gd name="T30" fmla="*/ 175 w 434"/>
                <a:gd name="T31" fmla="*/ 138 h 462"/>
                <a:gd name="T32" fmla="*/ 157 w 434"/>
                <a:gd name="T33" fmla="*/ 161 h 462"/>
                <a:gd name="T34" fmla="*/ 136 w 434"/>
                <a:gd name="T35" fmla="*/ 181 h 462"/>
                <a:gd name="T36" fmla="*/ 114 w 434"/>
                <a:gd name="T37" fmla="*/ 199 h 462"/>
                <a:gd name="T38" fmla="*/ 93 w 434"/>
                <a:gd name="T39" fmla="*/ 212 h 462"/>
                <a:gd name="T40" fmla="*/ 73 w 434"/>
                <a:gd name="T41" fmla="*/ 223 h 462"/>
                <a:gd name="T42" fmla="*/ 54 w 434"/>
                <a:gd name="T43" fmla="*/ 229 h 462"/>
                <a:gd name="T44" fmla="*/ 37 w 434"/>
                <a:gd name="T45" fmla="*/ 231 h 462"/>
                <a:gd name="T46" fmla="*/ 23 w 434"/>
                <a:gd name="T47" fmla="*/ 229 h 462"/>
                <a:gd name="T48" fmla="*/ 12 w 434"/>
                <a:gd name="T49" fmla="*/ 223 h 462"/>
                <a:gd name="T50" fmla="*/ 3 w 434"/>
                <a:gd name="T51" fmla="*/ 211 h 462"/>
                <a:gd name="T52" fmla="*/ 0 w 434"/>
                <a:gd name="T53" fmla="*/ 197 h 462"/>
                <a:gd name="T54" fmla="*/ 0 w 434"/>
                <a:gd name="T55" fmla="*/ 180 h 462"/>
                <a:gd name="T56" fmla="*/ 6 w 434"/>
                <a:gd name="T57" fmla="*/ 160 h 462"/>
                <a:gd name="T58" fmla="*/ 14 w 434"/>
                <a:gd name="T59" fmla="*/ 139 h 462"/>
                <a:gd name="T60" fmla="*/ 26 w 434"/>
                <a:gd name="T61" fmla="*/ 117 h 462"/>
                <a:gd name="T62" fmla="*/ 42 w 434"/>
                <a:gd name="T63" fmla="*/ 95 h 462"/>
                <a:gd name="T64" fmla="*/ 62 w 434"/>
                <a:gd name="T65" fmla="*/ 73 h 4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4"/>
                <a:gd name="T100" fmla="*/ 0 h 462"/>
                <a:gd name="T101" fmla="*/ 434 w 434"/>
                <a:gd name="T102" fmla="*/ 462 h 4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4" h="462">
                  <a:moveTo>
                    <a:pt x="124" y="146"/>
                  </a:moveTo>
                  <a:lnTo>
                    <a:pt x="163" y="103"/>
                  </a:lnTo>
                  <a:lnTo>
                    <a:pt x="206" y="68"/>
                  </a:lnTo>
                  <a:lnTo>
                    <a:pt x="247" y="40"/>
                  </a:lnTo>
                  <a:lnTo>
                    <a:pt x="288" y="19"/>
                  </a:lnTo>
                  <a:lnTo>
                    <a:pt x="326" y="4"/>
                  </a:lnTo>
                  <a:lnTo>
                    <a:pt x="359" y="0"/>
                  </a:lnTo>
                  <a:lnTo>
                    <a:pt x="389" y="4"/>
                  </a:lnTo>
                  <a:lnTo>
                    <a:pt x="413" y="21"/>
                  </a:lnTo>
                  <a:lnTo>
                    <a:pt x="427" y="41"/>
                  </a:lnTo>
                  <a:lnTo>
                    <a:pt x="434" y="69"/>
                  </a:lnTo>
                  <a:lnTo>
                    <a:pt x="432" y="103"/>
                  </a:lnTo>
                  <a:lnTo>
                    <a:pt x="423" y="144"/>
                  </a:lnTo>
                  <a:lnTo>
                    <a:pt x="404" y="185"/>
                  </a:lnTo>
                  <a:lnTo>
                    <a:pt x="380" y="230"/>
                  </a:lnTo>
                  <a:lnTo>
                    <a:pt x="350" y="275"/>
                  </a:lnTo>
                  <a:lnTo>
                    <a:pt x="314" y="322"/>
                  </a:lnTo>
                  <a:lnTo>
                    <a:pt x="271" y="361"/>
                  </a:lnTo>
                  <a:lnTo>
                    <a:pt x="228" y="397"/>
                  </a:lnTo>
                  <a:lnTo>
                    <a:pt x="185" y="423"/>
                  </a:lnTo>
                  <a:lnTo>
                    <a:pt x="146" y="445"/>
                  </a:lnTo>
                  <a:lnTo>
                    <a:pt x="107" y="457"/>
                  </a:lnTo>
                  <a:lnTo>
                    <a:pt x="73" y="462"/>
                  </a:lnTo>
                  <a:lnTo>
                    <a:pt x="45" y="457"/>
                  </a:lnTo>
                  <a:lnTo>
                    <a:pt x="23" y="445"/>
                  </a:lnTo>
                  <a:lnTo>
                    <a:pt x="6" y="421"/>
                  </a:lnTo>
                  <a:lnTo>
                    <a:pt x="0" y="393"/>
                  </a:lnTo>
                  <a:lnTo>
                    <a:pt x="0" y="359"/>
                  </a:lnTo>
                  <a:lnTo>
                    <a:pt x="11" y="320"/>
                  </a:lnTo>
                  <a:lnTo>
                    <a:pt x="28" y="277"/>
                  </a:lnTo>
                  <a:lnTo>
                    <a:pt x="52" y="234"/>
                  </a:lnTo>
                  <a:lnTo>
                    <a:pt x="84" y="189"/>
                  </a:lnTo>
                  <a:lnTo>
                    <a:pt x="124" y="146"/>
                  </a:lnTo>
                  <a:close/>
                </a:path>
              </a:pathLst>
            </a:custGeom>
            <a:solidFill>
              <a:srgbClr val="B86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1" name="Freeform 111"/>
            <p:cNvSpPr>
              <a:spLocks/>
            </p:cNvSpPr>
            <p:nvPr/>
          </p:nvSpPr>
          <p:spPr bwMode="auto">
            <a:xfrm>
              <a:off x="2376" y="1307"/>
              <a:ext cx="253" cy="272"/>
            </a:xfrm>
            <a:custGeom>
              <a:avLst/>
              <a:gdLst>
                <a:gd name="T0" fmla="*/ 1 w 507"/>
                <a:gd name="T1" fmla="*/ 269 h 545"/>
                <a:gd name="T2" fmla="*/ 0 w 507"/>
                <a:gd name="T3" fmla="*/ 266 h 545"/>
                <a:gd name="T4" fmla="*/ 1 w 507"/>
                <a:gd name="T5" fmla="*/ 258 h 545"/>
                <a:gd name="T6" fmla="*/ 4 w 507"/>
                <a:gd name="T7" fmla="*/ 245 h 545"/>
                <a:gd name="T8" fmla="*/ 9 w 507"/>
                <a:gd name="T9" fmla="*/ 228 h 545"/>
                <a:gd name="T10" fmla="*/ 18 w 507"/>
                <a:gd name="T11" fmla="*/ 206 h 545"/>
                <a:gd name="T12" fmla="*/ 34 w 507"/>
                <a:gd name="T13" fmla="*/ 181 h 545"/>
                <a:gd name="T14" fmla="*/ 55 w 507"/>
                <a:gd name="T15" fmla="*/ 151 h 545"/>
                <a:gd name="T16" fmla="*/ 85 w 507"/>
                <a:gd name="T17" fmla="*/ 120 h 545"/>
                <a:gd name="T18" fmla="*/ 117 w 507"/>
                <a:gd name="T19" fmla="*/ 88 h 545"/>
                <a:gd name="T20" fmla="*/ 148 w 507"/>
                <a:gd name="T21" fmla="*/ 63 h 545"/>
                <a:gd name="T22" fmla="*/ 176 w 507"/>
                <a:gd name="T23" fmla="*/ 42 h 545"/>
                <a:gd name="T24" fmla="*/ 202 w 507"/>
                <a:gd name="T25" fmla="*/ 26 h 545"/>
                <a:gd name="T26" fmla="*/ 222 w 507"/>
                <a:gd name="T27" fmla="*/ 14 h 545"/>
                <a:gd name="T28" fmla="*/ 238 w 507"/>
                <a:gd name="T29" fmla="*/ 6 h 545"/>
                <a:gd name="T30" fmla="*/ 249 w 507"/>
                <a:gd name="T31" fmla="*/ 1 h 545"/>
                <a:gd name="T32" fmla="*/ 253 w 507"/>
                <a:gd name="T33" fmla="*/ 0 h 545"/>
                <a:gd name="T34" fmla="*/ 249 w 507"/>
                <a:gd name="T35" fmla="*/ 2 h 545"/>
                <a:gd name="T36" fmla="*/ 238 w 507"/>
                <a:gd name="T37" fmla="*/ 8 h 545"/>
                <a:gd name="T38" fmla="*/ 221 w 507"/>
                <a:gd name="T39" fmla="*/ 19 h 545"/>
                <a:gd name="T40" fmla="*/ 202 w 507"/>
                <a:gd name="T41" fmla="*/ 34 h 545"/>
                <a:gd name="T42" fmla="*/ 177 w 507"/>
                <a:gd name="T43" fmla="*/ 50 h 545"/>
                <a:gd name="T44" fmla="*/ 150 w 507"/>
                <a:gd name="T45" fmla="*/ 73 h 545"/>
                <a:gd name="T46" fmla="*/ 122 w 507"/>
                <a:gd name="T47" fmla="*/ 98 h 545"/>
                <a:gd name="T48" fmla="*/ 94 w 507"/>
                <a:gd name="T49" fmla="*/ 126 h 545"/>
                <a:gd name="T50" fmla="*/ 68 w 507"/>
                <a:gd name="T51" fmla="*/ 153 h 545"/>
                <a:gd name="T52" fmla="*/ 47 w 507"/>
                <a:gd name="T53" fmla="*/ 181 h 545"/>
                <a:gd name="T54" fmla="*/ 32 w 507"/>
                <a:gd name="T55" fmla="*/ 206 h 545"/>
                <a:gd name="T56" fmla="*/ 20 w 507"/>
                <a:gd name="T57" fmla="*/ 228 h 545"/>
                <a:gd name="T58" fmla="*/ 11 w 507"/>
                <a:gd name="T59" fmla="*/ 245 h 545"/>
                <a:gd name="T60" fmla="*/ 5 w 507"/>
                <a:gd name="T61" fmla="*/ 260 h 545"/>
                <a:gd name="T62" fmla="*/ 3 w 507"/>
                <a:gd name="T63" fmla="*/ 268 h 545"/>
                <a:gd name="T64" fmla="*/ 3 w 507"/>
                <a:gd name="T65" fmla="*/ 272 h 545"/>
                <a:gd name="T66" fmla="*/ 1 w 507"/>
                <a:gd name="T67" fmla="*/ 269 h 5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7"/>
                <a:gd name="T103" fmla="*/ 0 h 545"/>
                <a:gd name="T104" fmla="*/ 507 w 507"/>
                <a:gd name="T105" fmla="*/ 545 h 5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7" h="545">
                  <a:moveTo>
                    <a:pt x="2" y="539"/>
                  </a:moveTo>
                  <a:lnTo>
                    <a:pt x="0" y="533"/>
                  </a:lnTo>
                  <a:lnTo>
                    <a:pt x="2" y="517"/>
                  </a:lnTo>
                  <a:lnTo>
                    <a:pt x="8" y="490"/>
                  </a:lnTo>
                  <a:lnTo>
                    <a:pt x="19" y="457"/>
                  </a:lnTo>
                  <a:lnTo>
                    <a:pt x="37" y="412"/>
                  </a:lnTo>
                  <a:lnTo>
                    <a:pt x="69" y="363"/>
                  </a:lnTo>
                  <a:lnTo>
                    <a:pt x="110" y="303"/>
                  </a:lnTo>
                  <a:lnTo>
                    <a:pt x="170" y="240"/>
                  </a:lnTo>
                  <a:lnTo>
                    <a:pt x="234" y="176"/>
                  </a:lnTo>
                  <a:lnTo>
                    <a:pt x="296" y="126"/>
                  </a:lnTo>
                  <a:lnTo>
                    <a:pt x="352" y="85"/>
                  </a:lnTo>
                  <a:lnTo>
                    <a:pt x="404" y="53"/>
                  </a:lnTo>
                  <a:lnTo>
                    <a:pt x="445" y="28"/>
                  </a:lnTo>
                  <a:lnTo>
                    <a:pt x="477" y="12"/>
                  </a:lnTo>
                  <a:lnTo>
                    <a:pt x="498" y="2"/>
                  </a:lnTo>
                  <a:lnTo>
                    <a:pt x="507" y="0"/>
                  </a:lnTo>
                  <a:lnTo>
                    <a:pt x="498" y="4"/>
                  </a:lnTo>
                  <a:lnTo>
                    <a:pt x="477" y="17"/>
                  </a:lnTo>
                  <a:lnTo>
                    <a:pt x="443" y="38"/>
                  </a:lnTo>
                  <a:lnTo>
                    <a:pt x="404" y="68"/>
                  </a:lnTo>
                  <a:lnTo>
                    <a:pt x="355" y="101"/>
                  </a:lnTo>
                  <a:lnTo>
                    <a:pt x="301" y="146"/>
                  </a:lnTo>
                  <a:lnTo>
                    <a:pt x="245" y="197"/>
                  </a:lnTo>
                  <a:lnTo>
                    <a:pt x="189" y="253"/>
                  </a:lnTo>
                  <a:lnTo>
                    <a:pt x="137" y="307"/>
                  </a:lnTo>
                  <a:lnTo>
                    <a:pt x="95" y="363"/>
                  </a:lnTo>
                  <a:lnTo>
                    <a:pt x="64" y="412"/>
                  </a:lnTo>
                  <a:lnTo>
                    <a:pt x="41" y="457"/>
                  </a:lnTo>
                  <a:lnTo>
                    <a:pt x="22" y="490"/>
                  </a:lnTo>
                  <a:lnTo>
                    <a:pt x="11" y="520"/>
                  </a:lnTo>
                  <a:lnTo>
                    <a:pt x="6" y="537"/>
                  </a:lnTo>
                  <a:lnTo>
                    <a:pt x="6" y="545"/>
                  </a:lnTo>
                  <a:lnTo>
                    <a:pt x="2" y="5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2" name="Freeform 112"/>
            <p:cNvSpPr>
              <a:spLocks/>
            </p:cNvSpPr>
            <p:nvPr/>
          </p:nvSpPr>
          <p:spPr bwMode="auto">
            <a:xfrm>
              <a:off x="2406" y="1391"/>
              <a:ext cx="128" cy="143"/>
            </a:xfrm>
            <a:custGeom>
              <a:avLst/>
              <a:gdLst>
                <a:gd name="T0" fmla="*/ 0 w 256"/>
                <a:gd name="T1" fmla="*/ 143 h 286"/>
                <a:gd name="T2" fmla="*/ 1 w 256"/>
                <a:gd name="T3" fmla="*/ 140 h 286"/>
                <a:gd name="T4" fmla="*/ 4 w 256"/>
                <a:gd name="T5" fmla="*/ 134 h 286"/>
                <a:gd name="T6" fmla="*/ 9 w 256"/>
                <a:gd name="T7" fmla="*/ 122 h 286"/>
                <a:gd name="T8" fmla="*/ 17 w 256"/>
                <a:gd name="T9" fmla="*/ 110 h 286"/>
                <a:gd name="T10" fmla="*/ 26 w 256"/>
                <a:gd name="T11" fmla="*/ 95 h 286"/>
                <a:gd name="T12" fmla="*/ 37 w 256"/>
                <a:gd name="T13" fmla="*/ 81 h 286"/>
                <a:gd name="T14" fmla="*/ 49 w 256"/>
                <a:gd name="T15" fmla="*/ 67 h 286"/>
                <a:gd name="T16" fmla="*/ 63 w 256"/>
                <a:gd name="T17" fmla="*/ 53 h 286"/>
                <a:gd name="T18" fmla="*/ 75 w 256"/>
                <a:gd name="T19" fmla="*/ 40 h 286"/>
                <a:gd name="T20" fmla="*/ 88 w 256"/>
                <a:gd name="T21" fmla="*/ 30 h 286"/>
                <a:gd name="T22" fmla="*/ 99 w 256"/>
                <a:gd name="T23" fmla="*/ 20 h 286"/>
                <a:gd name="T24" fmla="*/ 109 w 256"/>
                <a:gd name="T25" fmla="*/ 13 h 286"/>
                <a:gd name="T26" fmla="*/ 117 w 256"/>
                <a:gd name="T27" fmla="*/ 6 h 286"/>
                <a:gd name="T28" fmla="*/ 122 w 256"/>
                <a:gd name="T29" fmla="*/ 2 h 286"/>
                <a:gd name="T30" fmla="*/ 126 w 256"/>
                <a:gd name="T31" fmla="*/ 0 h 286"/>
                <a:gd name="T32" fmla="*/ 128 w 256"/>
                <a:gd name="T33" fmla="*/ 0 h 286"/>
                <a:gd name="T34" fmla="*/ 127 w 256"/>
                <a:gd name="T35" fmla="*/ 6 h 286"/>
                <a:gd name="T36" fmla="*/ 123 w 256"/>
                <a:gd name="T37" fmla="*/ 23 h 286"/>
                <a:gd name="T38" fmla="*/ 115 w 256"/>
                <a:gd name="T39" fmla="*/ 45 h 286"/>
                <a:gd name="T40" fmla="*/ 102 w 256"/>
                <a:gd name="T41" fmla="*/ 71 h 286"/>
                <a:gd name="T42" fmla="*/ 85 w 256"/>
                <a:gd name="T43" fmla="*/ 96 h 286"/>
                <a:gd name="T44" fmla="*/ 62 w 256"/>
                <a:gd name="T45" fmla="*/ 118 h 286"/>
                <a:gd name="T46" fmla="*/ 33 w 256"/>
                <a:gd name="T47" fmla="*/ 135 h 286"/>
                <a:gd name="T48" fmla="*/ 0 w 256"/>
                <a:gd name="T49" fmla="*/ 143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6"/>
                <a:gd name="T76" fmla="*/ 0 h 286"/>
                <a:gd name="T77" fmla="*/ 256 w 256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6" h="286">
                  <a:moveTo>
                    <a:pt x="0" y="286"/>
                  </a:moveTo>
                  <a:lnTo>
                    <a:pt x="2" y="280"/>
                  </a:lnTo>
                  <a:lnTo>
                    <a:pt x="9" y="267"/>
                  </a:lnTo>
                  <a:lnTo>
                    <a:pt x="18" y="245"/>
                  </a:lnTo>
                  <a:lnTo>
                    <a:pt x="35" y="220"/>
                  </a:lnTo>
                  <a:lnTo>
                    <a:pt x="52" y="191"/>
                  </a:lnTo>
                  <a:lnTo>
                    <a:pt x="75" y="162"/>
                  </a:lnTo>
                  <a:lnTo>
                    <a:pt x="99" y="133"/>
                  </a:lnTo>
                  <a:lnTo>
                    <a:pt x="127" y="106"/>
                  </a:lnTo>
                  <a:lnTo>
                    <a:pt x="151" y="80"/>
                  </a:lnTo>
                  <a:lnTo>
                    <a:pt x="176" y="60"/>
                  </a:lnTo>
                  <a:lnTo>
                    <a:pt x="198" y="41"/>
                  </a:lnTo>
                  <a:lnTo>
                    <a:pt x="219" y="26"/>
                  </a:lnTo>
                  <a:lnTo>
                    <a:pt x="234" y="13"/>
                  </a:lnTo>
                  <a:lnTo>
                    <a:pt x="245" y="5"/>
                  </a:lnTo>
                  <a:lnTo>
                    <a:pt x="252" y="0"/>
                  </a:lnTo>
                  <a:lnTo>
                    <a:pt x="256" y="0"/>
                  </a:lnTo>
                  <a:lnTo>
                    <a:pt x="254" y="13"/>
                  </a:lnTo>
                  <a:lnTo>
                    <a:pt x="247" y="47"/>
                  </a:lnTo>
                  <a:lnTo>
                    <a:pt x="230" y="91"/>
                  </a:lnTo>
                  <a:lnTo>
                    <a:pt x="205" y="142"/>
                  </a:lnTo>
                  <a:lnTo>
                    <a:pt x="170" y="192"/>
                  </a:lnTo>
                  <a:lnTo>
                    <a:pt x="125" y="237"/>
                  </a:lnTo>
                  <a:lnTo>
                    <a:pt x="67" y="269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Freeform 113"/>
            <p:cNvSpPr>
              <a:spLocks/>
            </p:cNvSpPr>
            <p:nvPr/>
          </p:nvSpPr>
          <p:spPr bwMode="auto">
            <a:xfrm>
              <a:off x="2390" y="1361"/>
              <a:ext cx="129" cy="140"/>
            </a:xfrm>
            <a:custGeom>
              <a:avLst/>
              <a:gdLst>
                <a:gd name="T0" fmla="*/ 0 w 256"/>
                <a:gd name="T1" fmla="*/ 140 h 279"/>
                <a:gd name="T2" fmla="*/ 0 w 256"/>
                <a:gd name="T3" fmla="*/ 137 h 279"/>
                <a:gd name="T4" fmla="*/ 0 w 256"/>
                <a:gd name="T5" fmla="*/ 132 h 279"/>
                <a:gd name="T6" fmla="*/ 1 w 256"/>
                <a:gd name="T7" fmla="*/ 124 h 279"/>
                <a:gd name="T8" fmla="*/ 5 w 256"/>
                <a:gd name="T9" fmla="*/ 114 h 279"/>
                <a:gd name="T10" fmla="*/ 10 w 256"/>
                <a:gd name="T11" fmla="*/ 100 h 279"/>
                <a:gd name="T12" fmla="*/ 16 w 256"/>
                <a:gd name="T13" fmla="*/ 87 h 279"/>
                <a:gd name="T14" fmla="*/ 25 w 256"/>
                <a:gd name="T15" fmla="*/ 71 h 279"/>
                <a:gd name="T16" fmla="*/ 40 w 256"/>
                <a:gd name="T17" fmla="*/ 55 h 279"/>
                <a:gd name="T18" fmla="*/ 53 w 256"/>
                <a:gd name="T19" fmla="*/ 39 h 279"/>
                <a:gd name="T20" fmla="*/ 65 w 256"/>
                <a:gd name="T21" fmla="*/ 28 h 279"/>
                <a:gd name="T22" fmla="*/ 76 w 256"/>
                <a:gd name="T23" fmla="*/ 19 h 279"/>
                <a:gd name="T24" fmla="*/ 87 w 256"/>
                <a:gd name="T25" fmla="*/ 12 h 279"/>
                <a:gd name="T26" fmla="*/ 96 w 256"/>
                <a:gd name="T27" fmla="*/ 6 h 279"/>
                <a:gd name="T28" fmla="*/ 106 w 256"/>
                <a:gd name="T29" fmla="*/ 3 h 279"/>
                <a:gd name="T30" fmla="*/ 117 w 256"/>
                <a:gd name="T31" fmla="*/ 1 h 279"/>
                <a:gd name="T32" fmla="*/ 129 w 256"/>
                <a:gd name="T33" fmla="*/ 0 h 279"/>
                <a:gd name="T34" fmla="*/ 112 w 256"/>
                <a:gd name="T35" fmla="*/ 13 h 279"/>
                <a:gd name="T36" fmla="*/ 93 w 256"/>
                <a:gd name="T37" fmla="*/ 30 h 279"/>
                <a:gd name="T38" fmla="*/ 74 w 256"/>
                <a:gd name="T39" fmla="*/ 49 h 279"/>
                <a:gd name="T40" fmla="*/ 54 w 256"/>
                <a:gd name="T41" fmla="*/ 69 h 279"/>
                <a:gd name="T42" fmla="*/ 36 w 256"/>
                <a:gd name="T43" fmla="*/ 89 h 279"/>
                <a:gd name="T44" fmla="*/ 20 w 256"/>
                <a:gd name="T45" fmla="*/ 109 h 279"/>
                <a:gd name="T46" fmla="*/ 7 w 256"/>
                <a:gd name="T47" fmla="*/ 126 h 279"/>
                <a:gd name="T48" fmla="*/ 0 w 256"/>
                <a:gd name="T49" fmla="*/ 140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6"/>
                <a:gd name="T76" fmla="*/ 0 h 279"/>
                <a:gd name="T77" fmla="*/ 256 w 256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6" h="279">
                  <a:moveTo>
                    <a:pt x="0" y="279"/>
                  </a:moveTo>
                  <a:lnTo>
                    <a:pt x="0" y="273"/>
                  </a:lnTo>
                  <a:lnTo>
                    <a:pt x="0" y="264"/>
                  </a:lnTo>
                  <a:lnTo>
                    <a:pt x="2" y="247"/>
                  </a:lnTo>
                  <a:lnTo>
                    <a:pt x="9" y="228"/>
                  </a:lnTo>
                  <a:lnTo>
                    <a:pt x="19" y="200"/>
                  </a:lnTo>
                  <a:lnTo>
                    <a:pt x="32" y="174"/>
                  </a:lnTo>
                  <a:lnTo>
                    <a:pt x="50" y="142"/>
                  </a:lnTo>
                  <a:lnTo>
                    <a:pt x="79" y="110"/>
                  </a:lnTo>
                  <a:lnTo>
                    <a:pt x="105" y="78"/>
                  </a:lnTo>
                  <a:lnTo>
                    <a:pt x="129" y="56"/>
                  </a:lnTo>
                  <a:lnTo>
                    <a:pt x="150" y="37"/>
                  </a:lnTo>
                  <a:lnTo>
                    <a:pt x="172" y="24"/>
                  </a:lnTo>
                  <a:lnTo>
                    <a:pt x="191" y="11"/>
                  </a:lnTo>
                  <a:lnTo>
                    <a:pt x="211" y="6"/>
                  </a:lnTo>
                  <a:lnTo>
                    <a:pt x="232" y="2"/>
                  </a:lnTo>
                  <a:lnTo>
                    <a:pt x="256" y="0"/>
                  </a:lnTo>
                  <a:lnTo>
                    <a:pt x="223" y="26"/>
                  </a:lnTo>
                  <a:lnTo>
                    <a:pt x="185" y="60"/>
                  </a:lnTo>
                  <a:lnTo>
                    <a:pt x="146" y="97"/>
                  </a:lnTo>
                  <a:lnTo>
                    <a:pt x="108" y="138"/>
                  </a:lnTo>
                  <a:lnTo>
                    <a:pt x="71" y="178"/>
                  </a:lnTo>
                  <a:lnTo>
                    <a:pt x="39" y="217"/>
                  </a:lnTo>
                  <a:lnTo>
                    <a:pt x="13" y="251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Freeform 114"/>
            <p:cNvSpPr>
              <a:spLocks/>
            </p:cNvSpPr>
            <p:nvPr/>
          </p:nvSpPr>
          <p:spPr bwMode="auto">
            <a:xfrm>
              <a:off x="1891" y="1792"/>
              <a:ext cx="482" cy="289"/>
            </a:xfrm>
            <a:custGeom>
              <a:avLst/>
              <a:gdLst>
                <a:gd name="T0" fmla="*/ 245 w 963"/>
                <a:gd name="T1" fmla="*/ 0 h 580"/>
                <a:gd name="T2" fmla="*/ 293 w 963"/>
                <a:gd name="T3" fmla="*/ 4 h 580"/>
                <a:gd name="T4" fmla="*/ 338 w 963"/>
                <a:gd name="T5" fmla="*/ 14 h 580"/>
                <a:gd name="T6" fmla="*/ 379 w 963"/>
                <a:gd name="T7" fmla="*/ 29 h 580"/>
                <a:gd name="T8" fmla="*/ 415 w 963"/>
                <a:gd name="T9" fmla="*/ 48 h 580"/>
                <a:gd name="T10" fmla="*/ 443 w 963"/>
                <a:gd name="T11" fmla="*/ 70 h 580"/>
                <a:gd name="T12" fmla="*/ 465 w 963"/>
                <a:gd name="T13" fmla="*/ 95 h 580"/>
                <a:gd name="T14" fmla="*/ 477 w 963"/>
                <a:gd name="T15" fmla="*/ 122 h 580"/>
                <a:gd name="T16" fmla="*/ 482 w 963"/>
                <a:gd name="T17" fmla="*/ 153 h 580"/>
                <a:gd name="T18" fmla="*/ 475 w 963"/>
                <a:gd name="T19" fmla="*/ 181 h 580"/>
                <a:gd name="T20" fmla="*/ 460 w 963"/>
                <a:gd name="T21" fmla="*/ 208 h 580"/>
                <a:gd name="T22" fmla="*/ 437 w 963"/>
                <a:gd name="T23" fmla="*/ 231 h 580"/>
                <a:gd name="T24" fmla="*/ 407 w 963"/>
                <a:gd name="T25" fmla="*/ 252 h 580"/>
                <a:gd name="T26" fmla="*/ 371 w 963"/>
                <a:gd name="T27" fmla="*/ 268 h 580"/>
                <a:gd name="T28" fmla="*/ 330 w 963"/>
                <a:gd name="T29" fmla="*/ 280 h 580"/>
                <a:gd name="T30" fmla="*/ 284 w 963"/>
                <a:gd name="T31" fmla="*/ 287 h 580"/>
                <a:gd name="T32" fmla="*/ 236 w 963"/>
                <a:gd name="T33" fmla="*/ 289 h 580"/>
                <a:gd name="T34" fmla="*/ 186 w 963"/>
                <a:gd name="T35" fmla="*/ 284 h 580"/>
                <a:gd name="T36" fmla="*/ 143 w 963"/>
                <a:gd name="T37" fmla="*/ 273 h 580"/>
                <a:gd name="T38" fmla="*/ 101 w 963"/>
                <a:gd name="T39" fmla="*/ 258 h 580"/>
                <a:gd name="T40" fmla="*/ 67 w 963"/>
                <a:gd name="T41" fmla="*/ 241 h 580"/>
                <a:gd name="T42" fmla="*/ 38 w 963"/>
                <a:gd name="T43" fmla="*/ 217 h 580"/>
                <a:gd name="T44" fmla="*/ 16 w 963"/>
                <a:gd name="T45" fmla="*/ 192 h 580"/>
                <a:gd name="T46" fmla="*/ 3 w 963"/>
                <a:gd name="T47" fmla="*/ 164 h 580"/>
                <a:gd name="T48" fmla="*/ 0 w 963"/>
                <a:gd name="T49" fmla="*/ 136 h 580"/>
                <a:gd name="T50" fmla="*/ 5 w 963"/>
                <a:gd name="T51" fmla="*/ 106 h 580"/>
                <a:gd name="T52" fmla="*/ 20 w 963"/>
                <a:gd name="T53" fmla="*/ 80 h 580"/>
                <a:gd name="T54" fmla="*/ 42 w 963"/>
                <a:gd name="T55" fmla="*/ 56 h 580"/>
                <a:gd name="T56" fmla="*/ 73 w 963"/>
                <a:gd name="T57" fmla="*/ 36 h 580"/>
                <a:gd name="T58" fmla="*/ 109 w 963"/>
                <a:gd name="T59" fmla="*/ 19 h 580"/>
                <a:gd name="T60" fmla="*/ 151 w 963"/>
                <a:gd name="T61" fmla="*/ 7 h 580"/>
                <a:gd name="T62" fmla="*/ 196 w 963"/>
                <a:gd name="T63" fmla="*/ 0 h 580"/>
                <a:gd name="T64" fmla="*/ 245 w 963"/>
                <a:gd name="T65" fmla="*/ 0 h 5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3"/>
                <a:gd name="T100" fmla="*/ 0 h 580"/>
                <a:gd name="T101" fmla="*/ 963 w 963"/>
                <a:gd name="T102" fmla="*/ 580 h 5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3" h="580">
                  <a:moveTo>
                    <a:pt x="490" y="0"/>
                  </a:moveTo>
                  <a:lnTo>
                    <a:pt x="586" y="8"/>
                  </a:lnTo>
                  <a:lnTo>
                    <a:pt x="675" y="28"/>
                  </a:lnTo>
                  <a:lnTo>
                    <a:pt x="758" y="58"/>
                  </a:lnTo>
                  <a:lnTo>
                    <a:pt x="829" y="97"/>
                  </a:lnTo>
                  <a:lnTo>
                    <a:pt x="885" y="140"/>
                  </a:lnTo>
                  <a:lnTo>
                    <a:pt x="930" y="191"/>
                  </a:lnTo>
                  <a:lnTo>
                    <a:pt x="954" y="245"/>
                  </a:lnTo>
                  <a:lnTo>
                    <a:pt x="963" y="307"/>
                  </a:lnTo>
                  <a:lnTo>
                    <a:pt x="950" y="363"/>
                  </a:lnTo>
                  <a:lnTo>
                    <a:pt x="920" y="417"/>
                  </a:lnTo>
                  <a:lnTo>
                    <a:pt x="874" y="464"/>
                  </a:lnTo>
                  <a:lnTo>
                    <a:pt x="814" y="505"/>
                  </a:lnTo>
                  <a:lnTo>
                    <a:pt x="741" y="537"/>
                  </a:lnTo>
                  <a:lnTo>
                    <a:pt x="659" y="561"/>
                  </a:lnTo>
                  <a:lnTo>
                    <a:pt x="567" y="576"/>
                  </a:lnTo>
                  <a:lnTo>
                    <a:pt x="472" y="580"/>
                  </a:lnTo>
                  <a:lnTo>
                    <a:pt x="372" y="569"/>
                  </a:lnTo>
                  <a:lnTo>
                    <a:pt x="285" y="548"/>
                  </a:lnTo>
                  <a:lnTo>
                    <a:pt x="202" y="518"/>
                  </a:lnTo>
                  <a:lnTo>
                    <a:pt x="133" y="483"/>
                  </a:lnTo>
                  <a:lnTo>
                    <a:pt x="75" y="436"/>
                  </a:lnTo>
                  <a:lnTo>
                    <a:pt x="32" y="385"/>
                  </a:lnTo>
                  <a:lnTo>
                    <a:pt x="6" y="329"/>
                  </a:lnTo>
                  <a:lnTo>
                    <a:pt x="0" y="273"/>
                  </a:lnTo>
                  <a:lnTo>
                    <a:pt x="10" y="213"/>
                  </a:lnTo>
                  <a:lnTo>
                    <a:pt x="40" y="161"/>
                  </a:lnTo>
                  <a:lnTo>
                    <a:pt x="84" y="112"/>
                  </a:lnTo>
                  <a:lnTo>
                    <a:pt x="146" y="73"/>
                  </a:lnTo>
                  <a:lnTo>
                    <a:pt x="217" y="38"/>
                  </a:lnTo>
                  <a:lnTo>
                    <a:pt x="301" y="15"/>
                  </a:lnTo>
                  <a:lnTo>
                    <a:pt x="391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Freeform 115"/>
            <p:cNvSpPr>
              <a:spLocks/>
            </p:cNvSpPr>
            <p:nvPr/>
          </p:nvSpPr>
          <p:spPr bwMode="auto">
            <a:xfrm>
              <a:off x="1915" y="1807"/>
              <a:ext cx="432" cy="259"/>
            </a:xfrm>
            <a:custGeom>
              <a:avLst/>
              <a:gdLst>
                <a:gd name="T0" fmla="*/ 220 w 864"/>
                <a:gd name="T1" fmla="*/ 0 h 516"/>
                <a:gd name="T2" fmla="*/ 263 w 864"/>
                <a:gd name="T3" fmla="*/ 3 h 516"/>
                <a:gd name="T4" fmla="*/ 303 w 864"/>
                <a:gd name="T5" fmla="*/ 11 h 516"/>
                <a:gd name="T6" fmla="*/ 340 w 864"/>
                <a:gd name="T7" fmla="*/ 25 h 516"/>
                <a:gd name="T8" fmla="*/ 371 w 864"/>
                <a:gd name="T9" fmla="*/ 42 h 516"/>
                <a:gd name="T10" fmla="*/ 397 w 864"/>
                <a:gd name="T11" fmla="*/ 62 h 516"/>
                <a:gd name="T12" fmla="*/ 416 w 864"/>
                <a:gd name="T13" fmla="*/ 84 h 516"/>
                <a:gd name="T14" fmla="*/ 428 w 864"/>
                <a:gd name="T15" fmla="*/ 109 h 516"/>
                <a:gd name="T16" fmla="*/ 432 w 864"/>
                <a:gd name="T17" fmla="*/ 137 h 516"/>
                <a:gd name="T18" fmla="*/ 427 w 864"/>
                <a:gd name="T19" fmla="*/ 162 h 516"/>
                <a:gd name="T20" fmla="*/ 414 w 864"/>
                <a:gd name="T21" fmla="*/ 186 h 516"/>
                <a:gd name="T22" fmla="*/ 392 w 864"/>
                <a:gd name="T23" fmla="*/ 207 h 516"/>
                <a:gd name="T24" fmla="*/ 366 w 864"/>
                <a:gd name="T25" fmla="*/ 226 h 516"/>
                <a:gd name="T26" fmla="*/ 332 w 864"/>
                <a:gd name="T27" fmla="*/ 240 h 516"/>
                <a:gd name="T28" fmla="*/ 296 w 864"/>
                <a:gd name="T29" fmla="*/ 251 h 516"/>
                <a:gd name="T30" fmla="*/ 254 w 864"/>
                <a:gd name="T31" fmla="*/ 257 h 516"/>
                <a:gd name="T32" fmla="*/ 212 w 864"/>
                <a:gd name="T33" fmla="*/ 259 h 516"/>
                <a:gd name="T34" fmla="*/ 168 w 864"/>
                <a:gd name="T35" fmla="*/ 254 h 516"/>
                <a:gd name="T36" fmla="*/ 127 w 864"/>
                <a:gd name="T37" fmla="*/ 246 h 516"/>
                <a:gd name="T38" fmla="*/ 91 w 864"/>
                <a:gd name="T39" fmla="*/ 232 h 516"/>
                <a:gd name="T40" fmla="*/ 60 w 864"/>
                <a:gd name="T41" fmla="*/ 216 h 516"/>
                <a:gd name="T42" fmla="*/ 34 w 864"/>
                <a:gd name="T43" fmla="*/ 195 h 516"/>
                <a:gd name="T44" fmla="*/ 15 w 864"/>
                <a:gd name="T45" fmla="*/ 173 h 516"/>
                <a:gd name="T46" fmla="*/ 3 w 864"/>
                <a:gd name="T47" fmla="*/ 148 h 516"/>
                <a:gd name="T48" fmla="*/ 0 w 864"/>
                <a:gd name="T49" fmla="*/ 122 h 516"/>
                <a:gd name="T50" fmla="*/ 5 w 864"/>
                <a:gd name="T51" fmla="*/ 95 h 516"/>
                <a:gd name="T52" fmla="*/ 18 w 864"/>
                <a:gd name="T53" fmla="*/ 70 h 516"/>
                <a:gd name="T54" fmla="*/ 39 w 864"/>
                <a:gd name="T55" fmla="*/ 49 h 516"/>
                <a:gd name="T56" fmla="*/ 67 w 864"/>
                <a:gd name="T57" fmla="*/ 31 h 516"/>
                <a:gd name="T58" fmla="*/ 98 w 864"/>
                <a:gd name="T59" fmla="*/ 16 h 516"/>
                <a:gd name="T60" fmla="*/ 136 w 864"/>
                <a:gd name="T61" fmla="*/ 6 h 516"/>
                <a:gd name="T62" fmla="*/ 177 w 864"/>
                <a:gd name="T63" fmla="*/ 0 h 516"/>
                <a:gd name="T64" fmla="*/ 220 w 864"/>
                <a:gd name="T65" fmla="*/ 0 h 5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4"/>
                <a:gd name="T100" fmla="*/ 0 h 516"/>
                <a:gd name="T101" fmla="*/ 864 w 864"/>
                <a:gd name="T102" fmla="*/ 516 h 5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4" h="516">
                  <a:moveTo>
                    <a:pt x="441" y="0"/>
                  </a:moveTo>
                  <a:lnTo>
                    <a:pt x="525" y="6"/>
                  </a:lnTo>
                  <a:lnTo>
                    <a:pt x="606" y="22"/>
                  </a:lnTo>
                  <a:lnTo>
                    <a:pt x="679" y="49"/>
                  </a:lnTo>
                  <a:lnTo>
                    <a:pt x="742" y="84"/>
                  </a:lnTo>
                  <a:lnTo>
                    <a:pt x="793" y="123"/>
                  </a:lnTo>
                  <a:lnTo>
                    <a:pt x="832" y="168"/>
                  </a:lnTo>
                  <a:lnTo>
                    <a:pt x="855" y="217"/>
                  </a:lnTo>
                  <a:lnTo>
                    <a:pt x="864" y="273"/>
                  </a:lnTo>
                  <a:lnTo>
                    <a:pt x="853" y="323"/>
                  </a:lnTo>
                  <a:lnTo>
                    <a:pt x="827" y="370"/>
                  </a:lnTo>
                  <a:lnTo>
                    <a:pt x="784" y="413"/>
                  </a:lnTo>
                  <a:lnTo>
                    <a:pt x="731" y="451"/>
                  </a:lnTo>
                  <a:lnTo>
                    <a:pt x="664" y="479"/>
                  </a:lnTo>
                  <a:lnTo>
                    <a:pt x="591" y="501"/>
                  </a:lnTo>
                  <a:lnTo>
                    <a:pt x="509" y="512"/>
                  </a:lnTo>
                  <a:lnTo>
                    <a:pt x="423" y="516"/>
                  </a:lnTo>
                  <a:lnTo>
                    <a:pt x="335" y="507"/>
                  </a:lnTo>
                  <a:lnTo>
                    <a:pt x="254" y="490"/>
                  </a:lnTo>
                  <a:lnTo>
                    <a:pt x="181" y="462"/>
                  </a:lnTo>
                  <a:lnTo>
                    <a:pt x="120" y="430"/>
                  </a:lnTo>
                  <a:lnTo>
                    <a:pt x="67" y="389"/>
                  </a:lnTo>
                  <a:lnTo>
                    <a:pt x="30" y="344"/>
                  </a:lnTo>
                  <a:lnTo>
                    <a:pt x="6" y="294"/>
                  </a:lnTo>
                  <a:lnTo>
                    <a:pt x="0" y="243"/>
                  </a:lnTo>
                  <a:lnTo>
                    <a:pt x="9" y="189"/>
                  </a:lnTo>
                  <a:lnTo>
                    <a:pt x="35" y="140"/>
                  </a:lnTo>
                  <a:lnTo>
                    <a:pt x="77" y="97"/>
                  </a:lnTo>
                  <a:lnTo>
                    <a:pt x="133" y="62"/>
                  </a:lnTo>
                  <a:lnTo>
                    <a:pt x="196" y="32"/>
                  </a:lnTo>
                  <a:lnTo>
                    <a:pt x="271" y="11"/>
                  </a:lnTo>
                  <a:lnTo>
                    <a:pt x="353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Freeform 116"/>
            <p:cNvSpPr>
              <a:spLocks/>
            </p:cNvSpPr>
            <p:nvPr/>
          </p:nvSpPr>
          <p:spPr bwMode="auto">
            <a:xfrm>
              <a:off x="1950" y="1822"/>
              <a:ext cx="366" cy="163"/>
            </a:xfrm>
            <a:custGeom>
              <a:avLst/>
              <a:gdLst>
                <a:gd name="T0" fmla="*/ 186 w 731"/>
                <a:gd name="T1" fmla="*/ 0 h 327"/>
                <a:gd name="T2" fmla="*/ 222 w 731"/>
                <a:gd name="T3" fmla="*/ 3 h 327"/>
                <a:gd name="T4" fmla="*/ 256 w 731"/>
                <a:gd name="T5" fmla="*/ 8 h 327"/>
                <a:gd name="T6" fmla="*/ 286 w 731"/>
                <a:gd name="T7" fmla="*/ 17 h 327"/>
                <a:gd name="T8" fmla="*/ 314 w 731"/>
                <a:gd name="T9" fmla="*/ 28 h 327"/>
                <a:gd name="T10" fmla="*/ 335 w 731"/>
                <a:gd name="T11" fmla="*/ 40 h 327"/>
                <a:gd name="T12" fmla="*/ 352 w 731"/>
                <a:gd name="T13" fmla="*/ 55 h 327"/>
                <a:gd name="T14" fmla="*/ 361 w 731"/>
                <a:gd name="T15" fmla="*/ 70 h 327"/>
                <a:gd name="T16" fmla="*/ 366 w 731"/>
                <a:gd name="T17" fmla="*/ 88 h 327"/>
                <a:gd name="T18" fmla="*/ 360 w 731"/>
                <a:gd name="T19" fmla="*/ 104 h 327"/>
                <a:gd name="T20" fmla="*/ 350 w 731"/>
                <a:gd name="T21" fmla="*/ 118 h 327"/>
                <a:gd name="T22" fmla="*/ 332 w 731"/>
                <a:gd name="T23" fmla="*/ 131 h 327"/>
                <a:gd name="T24" fmla="*/ 310 w 731"/>
                <a:gd name="T25" fmla="*/ 143 h 327"/>
                <a:gd name="T26" fmla="*/ 282 w 731"/>
                <a:gd name="T27" fmla="*/ 151 h 327"/>
                <a:gd name="T28" fmla="*/ 251 w 731"/>
                <a:gd name="T29" fmla="*/ 158 h 327"/>
                <a:gd name="T30" fmla="*/ 216 w 731"/>
                <a:gd name="T31" fmla="*/ 162 h 327"/>
                <a:gd name="T32" fmla="*/ 181 w 731"/>
                <a:gd name="T33" fmla="*/ 163 h 327"/>
                <a:gd name="T34" fmla="*/ 143 w 731"/>
                <a:gd name="T35" fmla="*/ 159 h 327"/>
                <a:gd name="T36" fmla="*/ 109 w 731"/>
                <a:gd name="T37" fmla="*/ 153 h 327"/>
                <a:gd name="T38" fmla="*/ 78 w 731"/>
                <a:gd name="T39" fmla="*/ 144 h 327"/>
                <a:gd name="T40" fmla="*/ 52 w 731"/>
                <a:gd name="T41" fmla="*/ 133 h 327"/>
                <a:gd name="T42" fmla="*/ 29 w 731"/>
                <a:gd name="T43" fmla="*/ 119 h 327"/>
                <a:gd name="T44" fmla="*/ 13 w 731"/>
                <a:gd name="T45" fmla="*/ 106 h 327"/>
                <a:gd name="T46" fmla="*/ 2 w 731"/>
                <a:gd name="T47" fmla="*/ 90 h 327"/>
                <a:gd name="T48" fmla="*/ 0 w 731"/>
                <a:gd name="T49" fmla="*/ 75 h 327"/>
                <a:gd name="T50" fmla="*/ 4 w 731"/>
                <a:gd name="T51" fmla="*/ 57 h 327"/>
                <a:gd name="T52" fmla="*/ 15 w 731"/>
                <a:gd name="T53" fmla="*/ 42 h 327"/>
                <a:gd name="T54" fmla="*/ 33 w 731"/>
                <a:gd name="T55" fmla="*/ 29 h 327"/>
                <a:gd name="T56" fmla="*/ 56 w 731"/>
                <a:gd name="T57" fmla="*/ 18 h 327"/>
                <a:gd name="T58" fmla="*/ 84 w 731"/>
                <a:gd name="T59" fmla="*/ 9 h 327"/>
                <a:gd name="T60" fmla="*/ 114 w 731"/>
                <a:gd name="T61" fmla="*/ 3 h 327"/>
                <a:gd name="T62" fmla="*/ 149 w 731"/>
                <a:gd name="T63" fmla="*/ 0 h 327"/>
                <a:gd name="T64" fmla="*/ 186 w 731"/>
                <a:gd name="T65" fmla="*/ 0 h 3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1"/>
                <a:gd name="T100" fmla="*/ 0 h 327"/>
                <a:gd name="T101" fmla="*/ 731 w 731"/>
                <a:gd name="T102" fmla="*/ 327 h 3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1" h="327">
                  <a:moveTo>
                    <a:pt x="372" y="0"/>
                  </a:moveTo>
                  <a:lnTo>
                    <a:pt x="443" y="6"/>
                  </a:lnTo>
                  <a:lnTo>
                    <a:pt x="511" y="17"/>
                  </a:lnTo>
                  <a:lnTo>
                    <a:pt x="571" y="34"/>
                  </a:lnTo>
                  <a:lnTo>
                    <a:pt x="627" y="56"/>
                  </a:lnTo>
                  <a:lnTo>
                    <a:pt x="670" y="80"/>
                  </a:lnTo>
                  <a:lnTo>
                    <a:pt x="703" y="110"/>
                  </a:lnTo>
                  <a:lnTo>
                    <a:pt x="722" y="140"/>
                  </a:lnTo>
                  <a:lnTo>
                    <a:pt x="731" y="176"/>
                  </a:lnTo>
                  <a:lnTo>
                    <a:pt x="720" y="208"/>
                  </a:lnTo>
                  <a:lnTo>
                    <a:pt x="700" y="236"/>
                  </a:lnTo>
                  <a:lnTo>
                    <a:pt x="664" y="262"/>
                  </a:lnTo>
                  <a:lnTo>
                    <a:pt x="619" y="286"/>
                  </a:lnTo>
                  <a:lnTo>
                    <a:pt x="563" y="303"/>
                  </a:lnTo>
                  <a:lnTo>
                    <a:pt x="501" y="316"/>
                  </a:lnTo>
                  <a:lnTo>
                    <a:pt x="432" y="324"/>
                  </a:lnTo>
                  <a:lnTo>
                    <a:pt x="361" y="327"/>
                  </a:lnTo>
                  <a:lnTo>
                    <a:pt x="286" y="318"/>
                  </a:lnTo>
                  <a:lnTo>
                    <a:pt x="217" y="307"/>
                  </a:lnTo>
                  <a:lnTo>
                    <a:pt x="155" y="288"/>
                  </a:lnTo>
                  <a:lnTo>
                    <a:pt x="103" y="267"/>
                  </a:lnTo>
                  <a:lnTo>
                    <a:pt x="58" y="239"/>
                  </a:lnTo>
                  <a:lnTo>
                    <a:pt x="26" y="213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8" y="114"/>
                  </a:lnTo>
                  <a:lnTo>
                    <a:pt x="30" y="84"/>
                  </a:lnTo>
                  <a:lnTo>
                    <a:pt x="66" y="58"/>
                  </a:lnTo>
                  <a:lnTo>
                    <a:pt x="112" y="37"/>
                  </a:lnTo>
                  <a:lnTo>
                    <a:pt x="167" y="19"/>
                  </a:lnTo>
                  <a:lnTo>
                    <a:pt x="228" y="6"/>
                  </a:lnTo>
                  <a:lnTo>
                    <a:pt x="297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B86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Freeform 117"/>
            <p:cNvSpPr>
              <a:spLocks/>
            </p:cNvSpPr>
            <p:nvPr/>
          </p:nvSpPr>
          <p:spPr bwMode="auto">
            <a:xfrm>
              <a:off x="1909" y="1862"/>
              <a:ext cx="465" cy="63"/>
            </a:xfrm>
            <a:custGeom>
              <a:avLst/>
              <a:gdLst>
                <a:gd name="T0" fmla="*/ 0 w 929"/>
                <a:gd name="T1" fmla="*/ 43 h 128"/>
                <a:gd name="T2" fmla="*/ 2 w 929"/>
                <a:gd name="T3" fmla="*/ 41 h 128"/>
                <a:gd name="T4" fmla="*/ 10 w 929"/>
                <a:gd name="T5" fmla="*/ 35 h 128"/>
                <a:gd name="T6" fmla="*/ 24 w 929"/>
                <a:gd name="T7" fmla="*/ 27 h 128"/>
                <a:gd name="T8" fmla="*/ 45 w 929"/>
                <a:gd name="T9" fmla="*/ 19 h 128"/>
                <a:gd name="T10" fmla="*/ 73 w 929"/>
                <a:gd name="T11" fmla="*/ 9 h 128"/>
                <a:gd name="T12" fmla="*/ 110 w 929"/>
                <a:gd name="T13" fmla="*/ 3 h 128"/>
                <a:gd name="T14" fmla="*/ 155 w 929"/>
                <a:gd name="T15" fmla="*/ 0 h 128"/>
                <a:gd name="T16" fmla="*/ 211 w 929"/>
                <a:gd name="T17" fmla="*/ 2 h 128"/>
                <a:gd name="T18" fmla="*/ 267 w 929"/>
                <a:gd name="T19" fmla="*/ 7 h 128"/>
                <a:gd name="T20" fmla="*/ 317 w 929"/>
                <a:gd name="T21" fmla="*/ 15 h 128"/>
                <a:gd name="T22" fmla="*/ 360 w 929"/>
                <a:gd name="T23" fmla="*/ 25 h 128"/>
                <a:gd name="T24" fmla="*/ 398 w 929"/>
                <a:gd name="T25" fmla="*/ 36 h 128"/>
                <a:gd name="T26" fmla="*/ 426 w 929"/>
                <a:gd name="T27" fmla="*/ 45 h 128"/>
                <a:gd name="T28" fmla="*/ 447 w 929"/>
                <a:gd name="T29" fmla="*/ 55 h 128"/>
                <a:gd name="T30" fmla="*/ 460 w 929"/>
                <a:gd name="T31" fmla="*/ 60 h 128"/>
                <a:gd name="T32" fmla="*/ 465 w 929"/>
                <a:gd name="T33" fmla="*/ 63 h 128"/>
                <a:gd name="T34" fmla="*/ 459 w 929"/>
                <a:gd name="T35" fmla="*/ 61 h 128"/>
                <a:gd name="T36" fmla="*/ 444 w 929"/>
                <a:gd name="T37" fmla="*/ 56 h 128"/>
                <a:gd name="T38" fmla="*/ 420 w 929"/>
                <a:gd name="T39" fmla="*/ 49 h 128"/>
                <a:gd name="T40" fmla="*/ 390 w 929"/>
                <a:gd name="T41" fmla="*/ 42 h 128"/>
                <a:gd name="T42" fmla="*/ 352 w 929"/>
                <a:gd name="T43" fmla="*/ 32 h 128"/>
                <a:gd name="T44" fmla="*/ 310 w 929"/>
                <a:gd name="T45" fmla="*/ 25 h 128"/>
                <a:gd name="T46" fmla="*/ 263 w 929"/>
                <a:gd name="T47" fmla="*/ 19 h 128"/>
                <a:gd name="T48" fmla="*/ 213 w 929"/>
                <a:gd name="T49" fmla="*/ 15 h 128"/>
                <a:gd name="T50" fmla="*/ 165 w 929"/>
                <a:gd name="T51" fmla="*/ 14 h 128"/>
                <a:gd name="T52" fmla="*/ 122 w 929"/>
                <a:gd name="T53" fmla="*/ 16 h 128"/>
                <a:gd name="T54" fmla="*/ 85 w 929"/>
                <a:gd name="T55" fmla="*/ 21 h 128"/>
                <a:gd name="T56" fmla="*/ 55 w 929"/>
                <a:gd name="T57" fmla="*/ 28 h 128"/>
                <a:gd name="T58" fmla="*/ 30 w 929"/>
                <a:gd name="T59" fmla="*/ 34 h 128"/>
                <a:gd name="T60" fmla="*/ 13 w 929"/>
                <a:gd name="T61" fmla="*/ 41 h 128"/>
                <a:gd name="T62" fmla="*/ 3 w 929"/>
                <a:gd name="T63" fmla="*/ 45 h 128"/>
                <a:gd name="T64" fmla="*/ 0 w 929"/>
                <a:gd name="T65" fmla="*/ 47 h 128"/>
                <a:gd name="T66" fmla="*/ 0 w 929"/>
                <a:gd name="T67" fmla="*/ 43 h 1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9"/>
                <a:gd name="T103" fmla="*/ 0 h 128"/>
                <a:gd name="T104" fmla="*/ 929 w 929"/>
                <a:gd name="T105" fmla="*/ 128 h 1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9" h="128">
                  <a:moveTo>
                    <a:pt x="0" y="88"/>
                  </a:moveTo>
                  <a:lnTo>
                    <a:pt x="4" y="83"/>
                  </a:lnTo>
                  <a:lnTo>
                    <a:pt x="19" y="71"/>
                  </a:lnTo>
                  <a:lnTo>
                    <a:pt x="47" y="55"/>
                  </a:lnTo>
                  <a:lnTo>
                    <a:pt x="90" y="38"/>
                  </a:lnTo>
                  <a:lnTo>
                    <a:pt x="146" y="19"/>
                  </a:lnTo>
                  <a:lnTo>
                    <a:pt x="219" y="6"/>
                  </a:lnTo>
                  <a:lnTo>
                    <a:pt x="310" y="0"/>
                  </a:lnTo>
                  <a:lnTo>
                    <a:pt x="422" y="4"/>
                  </a:lnTo>
                  <a:lnTo>
                    <a:pt x="533" y="14"/>
                  </a:lnTo>
                  <a:lnTo>
                    <a:pt x="634" y="30"/>
                  </a:lnTo>
                  <a:lnTo>
                    <a:pt x="720" y="51"/>
                  </a:lnTo>
                  <a:lnTo>
                    <a:pt x="795" y="73"/>
                  </a:lnTo>
                  <a:lnTo>
                    <a:pt x="851" y="92"/>
                  </a:lnTo>
                  <a:lnTo>
                    <a:pt x="894" y="111"/>
                  </a:lnTo>
                  <a:lnTo>
                    <a:pt x="920" y="122"/>
                  </a:lnTo>
                  <a:lnTo>
                    <a:pt x="929" y="128"/>
                  </a:lnTo>
                  <a:lnTo>
                    <a:pt x="918" y="124"/>
                  </a:lnTo>
                  <a:lnTo>
                    <a:pt x="888" y="114"/>
                  </a:lnTo>
                  <a:lnTo>
                    <a:pt x="840" y="100"/>
                  </a:lnTo>
                  <a:lnTo>
                    <a:pt x="780" y="85"/>
                  </a:lnTo>
                  <a:lnTo>
                    <a:pt x="703" y="66"/>
                  </a:lnTo>
                  <a:lnTo>
                    <a:pt x="619" y="51"/>
                  </a:lnTo>
                  <a:lnTo>
                    <a:pt x="525" y="38"/>
                  </a:lnTo>
                  <a:lnTo>
                    <a:pt x="426" y="30"/>
                  </a:lnTo>
                  <a:lnTo>
                    <a:pt x="329" y="28"/>
                  </a:lnTo>
                  <a:lnTo>
                    <a:pt x="243" y="32"/>
                  </a:lnTo>
                  <a:lnTo>
                    <a:pt x="170" y="42"/>
                  </a:lnTo>
                  <a:lnTo>
                    <a:pt x="110" y="57"/>
                  </a:lnTo>
                  <a:lnTo>
                    <a:pt x="60" y="70"/>
                  </a:lnTo>
                  <a:lnTo>
                    <a:pt x="26" y="83"/>
                  </a:lnTo>
                  <a:lnTo>
                    <a:pt x="5" y="92"/>
                  </a:lnTo>
                  <a:lnTo>
                    <a:pt x="0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Freeform 118"/>
            <p:cNvSpPr>
              <a:spLocks/>
            </p:cNvSpPr>
            <p:nvPr/>
          </p:nvSpPr>
          <p:spPr bwMode="auto">
            <a:xfrm>
              <a:off x="1972" y="1885"/>
              <a:ext cx="244" cy="59"/>
            </a:xfrm>
            <a:custGeom>
              <a:avLst/>
              <a:gdLst>
                <a:gd name="T0" fmla="*/ 0 w 486"/>
                <a:gd name="T1" fmla="*/ 15 h 118"/>
                <a:gd name="T2" fmla="*/ 3 w 486"/>
                <a:gd name="T3" fmla="*/ 13 h 118"/>
                <a:gd name="T4" fmla="*/ 12 w 486"/>
                <a:gd name="T5" fmla="*/ 12 h 118"/>
                <a:gd name="T6" fmla="*/ 26 w 486"/>
                <a:gd name="T7" fmla="*/ 9 h 118"/>
                <a:gd name="T8" fmla="*/ 45 w 486"/>
                <a:gd name="T9" fmla="*/ 6 h 118"/>
                <a:gd name="T10" fmla="*/ 66 w 486"/>
                <a:gd name="T11" fmla="*/ 3 h 118"/>
                <a:gd name="T12" fmla="*/ 89 w 486"/>
                <a:gd name="T13" fmla="*/ 1 h 118"/>
                <a:gd name="T14" fmla="*/ 113 w 486"/>
                <a:gd name="T15" fmla="*/ 0 h 118"/>
                <a:gd name="T16" fmla="*/ 138 w 486"/>
                <a:gd name="T17" fmla="*/ 3 h 118"/>
                <a:gd name="T18" fmla="*/ 161 w 486"/>
                <a:gd name="T19" fmla="*/ 5 h 118"/>
                <a:gd name="T20" fmla="*/ 181 w 486"/>
                <a:gd name="T21" fmla="*/ 7 h 118"/>
                <a:gd name="T22" fmla="*/ 199 w 486"/>
                <a:gd name="T23" fmla="*/ 11 h 118"/>
                <a:gd name="T24" fmla="*/ 215 w 486"/>
                <a:gd name="T25" fmla="*/ 13 h 118"/>
                <a:gd name="T26" fmla="*/ 226 w 486"/>
                <a:gd name="T27" fmla="*/ 15 h 118"/>
                <a:gd name="T28" fmla="*/ 235 w 486"/>
                <a:gd name="T29" fmla="*/ 18 h 118"/>
                <a:gd name="T30" fmla="*/ 241 w 486"/>
                <a:gd name="T31" fmla="*/ 19 h 118"/>
                <a:gd name="T32" fmla="*/ 244 w 486"/>
                <a:gd name="T33" fmla="*/ 20 h 118"/>
                <a:gd name="T34" fmla="*/ 235 w 486"/>
                <a:gd name="T35" fmla="*/ 26 h 118"/>
                <a:gd name="T36" fmla="*/ 217 w 486"/>
                <a:gd name="T37" fmla="*/ 36 h 118"/>
                <a:gd name="T38" fmla="*/ 188 w 486"/>
                <a:gd name="T39" fmla="*/ 46 h 118"/>
                <a:gd name="T40" fmla="*/ 154 w 486"/>
                <a:gd name="T41" fmla="*/ 56 h 118"/>
                <a:gd name="T42" fmla="*/ 114 w 486"/>
                <a:gd name="T43" fmla="*/ 59 h 118"/>
                <a:gd name="T44" fmla="*/ 74 w 486"/>
                <a:gd name="T45" fmla="*/ 56 h 118"/>
                <a:gd name="T46" fmla="*/ 35 w 486"/>
                <a:gd name="T47" fmla="*/ 41 h 118"/>
                <a:gd name="T48" fmla="*/ 0 w 486"/>
                <a:gd name="T49" fmla="*/ 15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6"/>
                <a:gd name="T76" fmla="*/ 0 h 118"/>
                <a:gd name="T77" fmla="*/ 486 w 486"/>
                <a:gd name="T78" fmla="*/ 118 h 1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6" h="118">
                  <a:moveTo>
                    <a:pt x="0" y="30"/>
                  </a:moveTo>
                  <a:lnTo>
                    <a:pt x="6" y="26"/>
                  </a:lnTo>
                  <a:lnTo>
                    <a:pt x="24" y="23"/>
                  </a:lnTo>
                  <a:lnTo>
                    <a:pt x="52" y="17"/>
                  </a:lnTo>
                  <a:lnTo>
                    <a:pt x="90" y="11"/>
                  </a:lnTo>
                  <a:lnTo>
                    <a:pt x="131" y="6"/>
                  </a:lnTo>
                  <a:lnTo>
                    <a:pt x="178" y="2"/>
                  </a:lnTo>
                  <a:lnTo>
                    <a:pt x="226" y="0"/>
                  </a:lnTo>
                  <a:lnTo>
                    <a:pt x="275" y="6"/>
                  </a:lnTo>
                  <a:lnTo>
                    <a:pt x="320" y="10"/>
                  </a:lnTo>
                  <a:lnTo>
                    <a:pt x="361" y="15"/>
                  </a:lnTo>
                  <a:lnTo>
                    <a:pt x="396" y="21"/>
                  </a:lnTo>
                  <a:lnTo>
                    <a:pt x="428" y="26"/>
                  </a:lnTo>
                  <a:lnTo>
                    <a:pt x="451" y="30"/>
                  </a:lnTo>
                  <a:lnTo>
                    <a:pt x="469" y="36"/>
                  </a:lnTo>
                  <a:lnTo>
                    <a:pt x="481" y="38"/>
                  </a:lnTo>
                  <a:lnTo>
                    <a:pt x="486" y="39"/>
                  </a:lnTo>
                  <a:lnTo>
                    <a:pt x="469" y="51"/>
                  </a:lnTo>
                  <a:lnTo>
                    <a:pt x="432" y="71"/>
                  </a:lnTo>
                  <a:lnTo>
                    <a:pt x="374" y="92"/>
                  </a:lnTo>
                  <a:lnTo>
                    <a:pt x="307" y="111"/>
                  </a:lnTo>
                  <a:lnTo>
                    <a:pt x="228" y="118"/>
                  </a:lnTo>
                  <a:lnTo>
                    <a:pt x="148" y="111"/>
                  </a:lnTo>
                  <a:lnTo>
                    <a:pt x="69" y="8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Freeform 119"/>
            <p:cNvSpPr>
              <a:spLocks/>
            </p:cNvSpPr>
            <p:nvPr/>
          </p:nvSpPr>
          <p:spPr bwMode="auto">
            <a:xfrm>
              <a:off x="1993" y="1825"/>
              <a:ext cx="238" cy="40"/>
            </a:xfrm>
            <a:custGeom>
              <a:avLst/>
              <a:gdLst>
                <a:gd name="T0" fmla="*/ 0 w 475"/>
                <a:gd name="T1" fmla="*/ 32 h 81"/>
                <a:gd name="T2" fmla="*/ 1 w 475"/>
                <a:gd name="T3" fmla="*/ 30 h 81"/>
                <a:gd name="T4" fmla="*/ 7 w 475"/>
                <a:gd name="T5" fmla="*/ 26 h 81"/>
                <a:gd name="T6" fmla="*/ 15 w 475"/>
                <a:gd name="T7" fmla="*/ 21 h 81"/>
                <a:gd name="T8" fmla="*/ 28 w 475"/>
                <a:gd name="T9" fmla="*/ 16 h 81"/>
                <a:gd name="T10" fmla="*/ 43 w 475"/>
                <a:gd name="T11" fmla="*/ 9 h 81"/>
                <a:gd name="T12" fmla="*/ 63 w 475"/>
                <a:gd name="T13" fmla="*/ 5 h 81"/>
                <a:gd name="T14" fmla="*/ 85 w 475"/>
                <a:gd name="T15" fmla="*/ 1 h 81"/>
                <a:gd name="T16" fmla="*/ 113 w 475"/>
                <a:gd name="T17" fmla="*/ 0 h 81"/>
                <a:gd name="T18" fmla="*/ 138 w 475"/>
                <a:gd name="T19" fmla="*/ 0 h 81"/>
                <a:gd name="T20" fmla="*/ 158 w 475"/>
                <a:gd name="T21" fmla="*/ 2 h 81"/>
                <a:gd name="T22" fmla="*/ 176 w 475"/>
                <a:gd name="T23" fmla="*/ 5 h 81"/>
                <a:gd name="T24" fmla="*/ 191 w 475"/>
                <a:gd name="T25" fmla="*/ 9 h 81"/>
                <a:gd name="T26" fmla="*/ 203 w 475"/>
                <a:gd name="T27" fmla="*/ 14 h 81"/>
                <a:gd name="T28" fmla="*/ 215 w 475"/>
                <a:gd name="T29" fmla="*/ 21 h 81"/>
                <a:gd name="T30" fmla="*/ 226 w 475"/>
                <a:gd name="T31" fmla="*/ 29 h 81"/>
                <a:gd name="T32" fmla="*/ 238 w 475"/>
                <a:gd name="T33" fmla="*/ 40 h 81"/>
                <a:gd name="T34" fmla="*/ 211 w 475"/>
                <a:gd name="T35" fmla="*/ 35 h 81"/>
                <a:gd name="T36" fmla="*/ 180 w 475"/>
                <a:gd name="T37" fmla="*/ 30 h 81"/>
                <a:gd name="T38" fmla="*/ 145 w 475"/>
                <a:gd name="T39" fmla="*/ 27 h 81"/>
                <a:gd name="T40" fmla="*/ 111 w 475"/>
                <a:gd name="T41" fmla="*/ 25 h 81"/>
                <a:gd name="T42" fmla="*/ 76 w 475"/>
                <a:gd name="T43" fmla="*/ 24 h 81"/>
                <a:gd name="T44" fmla="*/ 45 w 475"/>
                <a:gd name="T45" fmla="*/ 25 h 81"/>
                <a:gd name="T46" fmla="*/ 18 w 475"/>
                <a:gd name="T47" fmla="*/ 27 h 81"/>
                <a:gd name="T48" fmla="*/ 0 w 475"/>
                <a:gd name="T49" fmla="*/ 32 h 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5"/>
                <a:gd name="T76" fmla="*/ 0 h 81"/>
                <a:gd name="T77" fmla="*/ 475 w 475"/>
                <a:gd name="T78" fmla="*/ 81 h 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5" h="81">
                  <a:moveTo>
                    <a:pt x="0" y="64"/>
                  </a:moveTo>
                  <a:lnTo>
                    <a:pt x="2" y="60"/>
                  </a:lnTo>
                  <a:lnTo>
                    <a:pt x="13" y="53"/>
                  </a:lnTo>
                  <a:lnTo>
                    <a:pt x="30" y="42"/>
                  </a:lnTo>
                  <a:lnTo>
                    <a:pt x="56" y="32"/>
                  </a:lnTo>
                  <a:lnTo>
                    <a:pt x="86" y="19"/>
                  </a:lnTo>
                  <a:lnTo>
                    <a:pt x="125" y="10"/>
                  </a:lnTo>
                  <a:lnTo>
                    <a:pt x="170" y="2"/>
                  </a:lnTo>
                  <a:lnTo>
                    <a:pt x="225" y="0"/>
                  </a:lnTo>
                  <a:lnTo>
                    <a:pt x="275" y="0"/>
                  </a:lnTo>
                  <a:lnTo>
                    <a:pt x="316" y="4"/>
                  </a:lnTo>
                  <a:lnTo>
                    <a:pt x="352" y="10"/>
                  </a:lnTo>
                  <a:lnTo>
                    <a:pt x="382" y="19"/>
                  </a:lnTo>
                  <a:lnTo>
                    <a:pt x="406" y="29"/>
                  </a:lnTo>
                  <a:lnTo>
                    <a:pt x="430" y="43"/>
                  </a:lnTo>
                  <a:lnTo>
                    <a:pt x="451" y="58"/>
                  </a:lnTo>
                  <a:lnTo>
                    <a:pt x="475" y="81"/>
                  </a:lnTo>
                  <a:lnTo>
                    <a:pt x="421" y="70"/>
                  </a:lnTo>
                  <a:lnTo>
                    <a:pt x="359" y="60"/>
                  </a:lnTo>
                  <a:lnTo>
                    <a:pt x="290" y="55"/>
                  </a:lnTo>
                  <a:lnTo>
                    <a:pt x="221" y="51"/>
                  </a:lnTo>
                  <a:lnTo>
                    <a:pt x="152" y="49"/>
                  </a:lnTo>
                  <a:lnTo>
                    <a:pt x="90" y="51"/>
                  </a:lnTo>
                  <a:lnTo>
                    <a:pt x="36" y="5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0" name="Freeform 120"/>
            <p:cNvSpPr>
              <a:spLocks/>
            </p:cNvSpPr>
            <p:nvPr/>
          </p:nvSpPr>
          <p:spPr bwMode="auto">
            <a:xfrm>
              <a:off x="2840" y="1432"/>
              <a:ext cx="381" cy="412"/>
            </a:xfrm>
            <a:custGeom>
              <a:avLst/>
              <a:gdLst>
                <a:gd name="T0" fmla="*/ 302 w 761"/>
                <a:gd name="T1" fmla="*/ 113 h 825"/>
                <a:gd name="T2" fmla="*/ 330 w 761"/>
                <a:gd name="T3" fmla="*/ 151 h 825"/>
                <a:gd name="T4" fmla="*/ 353 w 761"/>
                <a:gd name="T5" fmla="*/ 192 h 825"/>
                <a:gd name="T6" fmla="*/ 368 w 761"/>
                <a:gd name="T7" fmla="*/ 233 h 825"/>
                <a:gd name="T8" fmla="*/ 379 w 761"/>
                <a:gd name="T9" fmla="*/ 272 h 825"/>
                <a:gd name="T10" fmla="*/ 381 w 761"/>
                <a:gd name="T11" fmla="*/ 307 h 825"/>
                <a:gd name="T12" fmla="*/ 377 w 761"/>
                <a:gd name="T13" fmla="*/ 341 h 825"/>
                <a:gd name="T14" fmla="*/ 365 w 761"/>
                <a:gd name="T15" fmla="*/ 369 h 825"/>
                <a:gd name="T16" fmla="*/ 346 w 761"/>
                <a:gd name="T17" fmla="*/ 392 h 825"/>
                <a:gd name="T18" fmla="*/ 320 w 761"/>
                <a:gd name="T19" fmla="*/ 406 h 825"/>
                <a:gd name="T20" fmla="*/ 290 w 761"/>
                <a:gd name="T21" fmla="*/ 412 h 825"/>
                <a:gd name="T22" fmla="*/ 256 w 761"/>
                <a:gd name="T23" fmla="*/ 411 h 825"/>
                <a:gd name="T24" fmla="*/ 222 w 761"/>
                <a:gd name="T25" fmla="*/ 403 h 825"/>
                <a:gd name="T26" fmla="*/ 184 w 761"/>
                <a:gd name="T27" fmla="*/ 386 h 825"/>
                <a:gd name="T28" fmla="*/ 148 w 761"/>
                <a:gd name="T29" fmla="*/ 364 h 825"/>
                <a:gd name="T30" fmla="*/ 112 w 761"/>
                <a:gd name="T31" fmla="*/ 334 h 825"/>
                <a:gd name="T32" fmla="*/ 79 w 761"/>
                <a:gd name="T33" fmla="*/ 299 h 825"/>
                <a:gd name="T34" fmla="*/ 50 w 761"/>
                <a:gd name="T35" fmla="*/ 259 h 825"/>
                <a:gd name="T36" fmla="*/ 27 w 761"/>
                <a:gd name="T37" fmla="*/ 220 h 825"/>
                <a:gd name="T38" fmla="*/ 11 w 761"/>
                <a:gd name="T39" fmla="*/ 179 h 825"/>
                <a:gd name="T40" fmla="*/ 3 w 761"/>
                <a:gd name="T41" fmla="*/ 141 h 825"/>
                <a:gd name="T42" fmla="*/ 0 w 761"/>
                <a:gd name="T43" fmla="*/ 104 h 825"/>
                <a:gd name="T44" fmla="*/ 5 w 761"/>
                <a:gd name="T45" fmla="*/ 71 h 825"/>
                <a:gd name="T46" fmla="*/ 16 w 761"/>
                <a:gd name="T47" fmla="*/ 43 h 825"/>
                <a:gd name="T48" fmla="*/ 36 w 761"/>
                <a:gd name="T49" fmla="*/ 21 h 825"/>
                <a:gd name="T50" fmla="*/ 60 w 761"/>
                <a:gd name="T51" fmla="*/ 6 h 825"/>
                <a:gd name="T52" fmla="*/ 91 w 761"/>
                <a:gd name="T53" fmla="*/ 0 h 825"/>
                <a:gd name="T54" fmla="*/ 123 w 761"/>
                <a:gd name="T55" fmla="*/ 1 h 825"/>
                <a:gd name="T56" fmla="*/ 159 w 761"/>
                <a:gd name="T57" fmla="*/ 10 h 825"/>
                <a:gd name="T58" fmla="*/ 195 w 761"/>
                <a:gd name="T59" fmla="*/ 26 h 825"/>
                <a:gd name="T60" fmla="*/ 232 w 761"/>
                <a:gd name="T61" fmla="*/ 48 h 825"/>
                <a:gd name="T62" fmla="*/ 267 w 761"/>
                <a:gd name="T63" fmla="*/ 77 h 825"/>
                <a:gd name="T64" fmla="*/ 302 w 761"/>
                <a:gd name="T65" fmla="*/ 113 h 8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1"/>
                <a:gd name="T100" fmla="*/ 0 h 825"/>
                <a:gd name="T101" fmla="*/ 761 w 761"/>
                <a:gd name="T102" fmla="*/ 825 h 8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1" h="825">
                  <a:moveTo>
                    <a:pt x="604" y="226"/>
                  </a:moveTo>
                  <a:lnTo>
                    <a:pt x="660" y="303"/>
                  </a:lnTo>
                  <a:lnTo>
                    <a:pt x="705" y="385"/>
                  </a:lnTo>
                  <a:lnTo>
                    <a:pt x="736" y="466"/>
                  </a:lnTo>
                  <a:lnTo>
                    <a:pt x="757" y="544"/>
                  </a:lnTo>
                  <a:lnTo>
                    <a:pt x="761" y="615"/>
                  </a:lnTo>
                  <a:lnTo>
                    <a:pt x="753" y="683"/>
                  </a:lnTo>
                  <a:lnTo>
                    <a:pt x="729" y="739"/>
                  </a:lnTo>
                  <a:lnTo>
                    <a:pt x="691" y="784"/>
                  </a:lnTo>
                  <a:lnTo>
                    <a:pt x="639" y="812"/>
                  </a:lnTo>
                  <a:lnTo>
                    <a:pt x="579" y="825"/>
                  </a:lnTo>
                  <a:lnTo>
                    <a:pt x="512" y="823"/>
                  </a:lnTo>
                  <a:lnTo>
                    <a:pt x="443" y="806"/>
                  </a:lnTo>
                  <a:lnTo>
                    <a:pt x="368" y="773"/>
                  </a:lnTo>
                  <a:lnTo>
                    <a:pt x="295" y="728"/>
                  </a:lnTo>
                  <a:lnTo>
                    <a:pt x="224" y="668"/>
                  </a:lnTo>
                  <a:lnTo>
                    <a:pt x="158" y="599"/>
                  </a:lnTo>
                  <a:lnTo>
                    <a:pt x="99" y="518"/>
                  </a:lnTo>
                  <a:lnTo>
                    <a:pt x="54" y="440"/>
                  </a:lnTo>
                  <a:lnTo>
                    <a:pt x="22" y="359"/>
                  </a:lnTo>
                  <a:lnTo>
                    <a:pt x="5" y="283"/>
                  </a:lnTo>
                  <a:lnTo>
                    <a:pt x="0" y="208"/>
                  </a:lnTo>
                  <a:lnTo>
                    <a:pt x="9" y="142"/>
                  </a:lnTo>
                  <a:lnTo>
                    <a:pt x="31" y="86"/>
                  </a:lnTo>
                  <a:lnTo>
                    <a:pt x="71" y="43"/>
                  </a:lnTo>
                  <a:lnTo>
                    <a:pt x="119" y="13"/>
                  </a:lnTo>
                  <a:lnTo>
                    <a:pt x="181" y="0"/>
                  </a:lnTo>
                  <a:lnTo>
                    <a:pt x="246" y="2"/>
                  </a:lnTo>
                  <a:lnTo>
                    <a:pt x="317" y="21"/>
                  </a:lnTo>
                  <a:lnTo>
                    <a:pt x="390" y="53"/>
                  </a:lnTo>
                  <a:lnTo>
                    <a:pt x="463" y="97"/>
                  </a:lnTo>
                  <a:lnTo>
                    <a:pt x="534" y="155"/>
                  </a:lnTo>
                  <a:lnTo>
                    <a:pt x="604" y="2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1" name="Freeform 121"/>
            <p:cNvSpPr>
              <a:spLocks/>
            </p:cNvSpPr>
            <p:nvPr/>
          </p:nvSpPr>
          <p:spPr bwMode="auto">
            <a:xfrm>
              <a:off x="2859" y="1452"/>
              <a:ext cx="342" cy="371"/>
            </a:xfrm>
            <a:custGeom>
              <a:avLst/>
              <a:gdLst>
                <a:gd name="T0" fmla="*/ 271 w 684"/>
                <a:gd name="T1" fmla="*/ 103 h 743"/>
                <a:gd name="T2" fmla="*/ 297 w 684"/>
                <a:gd name="T3" fmla="*/ 137 h 743"/>
                <a:gd name="T4" fmla="*/ 317 w 684"/>
                <a:gd name="T5" fmla="*/ 173 h 743"/>
                <a:gd name="T6" fmla="*/ 331 w 684"/>
                <a:gd name="T7" fmla="*/ 208 h 743"/>
                <a:gd name="T8" fmla="*/ 341 w 684"/>
                <a:gd name="T9" fmla="*/ 244 h 743"/>
                <a:gd name="T10" fmla="*/ 342 w 684"/>
                <a:gd name="T11" fmla="*/ 276 h 743"/>
                <a:gd name="T12" fmla="*/ 339 w 684"/>
                <a:gd name="T13" fmla="*/ 306 h 743"/>
                <a:gd name="T14" fmla="*/ 327 w 684"/>
                <a:gd name="T15" fmla="*/ 331 h 743"/>
                <a:gd name="T16" fmla="*/ 312 w 684"/>
                <a:gd name="T17" fmla="*/ 352 h 743"/>
                <a:gd name="T18" fmla="*/ 287 w 684"/>
                <a:gd name="T19" fmla="*/ 365 h 743"/>
                <a:gd name="T20" fmla="*/ 261 w 684"/>
                <a:gd name="T21" fmla="*/ 371 h 743"/>
                <a:gd name="T22" fmla="*/ 230 w 684"/>
                <a:gd name="T23" fmla="*/ 369 h 743"/>
                <a:gd name="T24" fmla="*/ 199 w 684"/>
                <a:gd name="T25" fmla="*/ 362 h 743"/>
                <a:gd name="T26" fmla="*/ 167 w 684"/>
                <a:gd name="T27" fmla="*/ 347 h 743"/>
                <a:gd name="T28" fmla="*/ 134 w 684"/>
                <a:gd name="T29" fmla="*/ 326 h 743"/>
                <a:gd name="T30" fmla="*/ 102 w 684"/>
                <a:gd name="T31" fmla="*/ 300 h 743"/>
                <a:gd name="T32" fmla="*/ 73 w 684"/>
                <a:gd name="T33" fmla="*/ 269 h 743"/>
                <a:gd name="T34" fmla="*/ 46 w 684"/>
                <a:gd name="T35" fmla="*/ 233 h 743"/>
                <a:gd name="T36" fmla="*/ 25 w 684"/>
                <a:gd name="T37" fmla="*/ 197 h 743"/>
                <a:gd name="T38" fmla="*/ 11 w 684"/>
                <a:gd name="T39" fmla="*/ 161 h 743"/>
                <a:gd name="T40" fmla="*/ 3 w 684"/>
                <a:gd name="T41" fmla="*/ 127 h 743"/>
                <a:gd name="T42" fmla="*/ 0 w 684"/>
                <a:gd name="T43" fmla="*/ 94 h 743"/>
                <a:gd name="T44" fmla="*/ 5 w 684"/>
                <a:gd name="T45" fmla="*/ 65 h 743"/>
                <a:gd name="T46" fmla="*/ 15 w 684"/>
                <a:gd name="T47" fmla="*/ 40 h 743"/>
                <a:gd name="T48" fmla="*/ 34 w 684"/>
                <a:gd name="T49" fmla="*/ 20 h 743"/>
                <a:gd name="T50" fmla="*/ 55 w 684"/>
                <a:gd name="T51" fmla="*/ 6 h 743"/>
                <a:gd name="T52" fmla="*/ 82 w 684"/>
                <a:gd name="T53" fmla="*/ 0 h 743"/>
                <a:gd name="T54" fmla="*/ 111 w 684"/>
                <a:gd name="T55" fmla="*/ 1 h 743"/>
                <a:gd name="T56" fmla="*/ 144 w 684"/>
                <a:gd name="T57" fmla="*/ 9 h 743"/>
                <a:gd name="T58" fmla="*/ 176 w 684"/>
                <a:gd name="T59" fmla="*/ 23 h 743"/>
                <a:gd name="T60" fmla="*/ 208 w 684"/>
                <a:gd name="T61" fmla="*/ 45 h 743"/>
                <a:gd name="T62" fmla="*/ 240 w 684"/>
                <a:gd name="T63" fmla="*/ 70 h 743"/>
                <a:gd name="T64" fmla="*/ 271 w 684"/>
                <a:gd name="T65" fmla="*/ 103 h 7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4"/>
                <a:gd name="T100" fmla="*/ 0 h 743"/>
                <a:gd name="T101" fmla="*/ 684 w 684"/>
                <a:gd name="T102" fmla="*/ 743 h 7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4" h="743">
                  <a:moveTo>
                    <a:pt x="542" y="206"/>
                  </a:moveTo>
                  <a:lnTo>
                    <a:pt x="593" y="275"/>
                  </a:lnTo>
                  <a:lnTo>
                    <a:pt x="634" y="346"/>
                  </a:lnTo>
                  <a:lnTo>
                    <a:pt x="662" y="417"/>
                  </a:lnTo>
                  <a:lnTo>
                    <a:pt x="681" y="488"/>
                  </a:lnTo>
                  <a:lnTo>
                    <a:pt x="684" y="552"/>
                  </a:lnTo>
                  <a:lnTo>
                    <a:pt x="677" y="612"/>
                  </a:lnTo>
                  <a:lnTo>
                    <a:pt x="654" y="662"/>
                  </a:lnTo>
                  <a:lnTo>
                    <a:pt x="623" y="705"/>
                  </a:lnTo>
                  <a:lnTo>
                    <a:pt x="574" y="730"/>
                  </a:lnTo>
                  <a:lnTo>
                    <a:pt x="522" y="743"/>
                  </a:lnTo>
                  <a:lnTo>
                    <a:pt x="460" y="739"/>
                  </a:lnTo>
                  <a:lnTo>
                    <a:pt x="398" y="724"/>
                  </a:lnTo>
                  <a:lnTo>
                    <a:pt x="333" y="694"/>
                  </a:lnTo>
                  <a:lnTo>
                    <a:pt x="267" y="653"/>
                  </a:lnTo>
                  <a:lnTo>
                    <a:pt x="204" y="601"/>
                  </a:lnTo>
                  <a:lnTo>
                    <a:pt x="146" y="539"/>
                  </a:lnTo>
                  <a:lnTo>
                    <a:pt x="92" y="466"/>
                  </a:lnTo>
                  <a:lnTo>
                    <a:pt x="50" y="395"/>
                  </a:lnTo>
                  <a:lnTo>
                    <a:pt x="22" y="322"/>
                  </a:lnTo>
                  <a:lnTo>
                    <a:pt x="6" y="255"/>
                  </a:lnTo>
                  <a:lnTo>
                    <a:pt x="0" y="189"/>
                  </a:lnTo>
                  <a:lnTo>
                    <a:pt x="9" y="131"/>
                  </a:lnTo>
                  <a:lnTo>
                    <a:pt x="30" y="81"/>
                  </a:lnTo>
                  <a:lnTo>
                    <a:pt x="67" y="41"/>
                  </a:lnTo>
                  <a:lnTo>
                    <a:pt x="110" y="12"/>
                  </a:lnTo>
                  <a:lnTo>
                    <a:pt x="164" y="0"/>
                  </a:lnTo>
                  <a:lnTo>
                    <a:pt x="222" y="2"/>
                  </a:lnTo>
                  <a:lnTo>
                    <a:pt x="288" y="19"/>
                  </a:lnTo>
                  <a:lnTo>
                    <a:pt x="352" y="47"/>
                  </a:lnTo>
                  <a:lnTo>
                    <a:pt x="417" y="90"/>
                  </a:lnTo>
                  <a:lnTo>
                    <a:pt x="481" y="141"/>
                  </a:lnTo>
                  <a:lnTo>
                    <a:pt x="542" y="206"/>
                  </a:lnTo>
                  <a:close/>
                </a:path>
              </a:pathLst>
            </a:custGeom>
            <a:solidFill>
              <a:srgbClr val="94332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Freeform 122"/>
            <p:cNvSpPr>
              <a:spLocks/>
            </p:cNvSpPr>
            <p:nvPr/>
          </p:nvSpPr>
          <p:spPr bwMode="auto">
            <a:xfrm>
              <a:off x="2923" y="1467"/>
              <a:ext cx="265" cy="298"/>
            </a:xfrm>
            <a:custGeom>
              <a:avLst/>
              <a:gdLst>
                <a:gd name="T0" fmla="*/ 197 w 529"/>
                <a:gd name="T1" fmla="*/ 98 h 597"/>
                <a:gd name="T2" fmla="*/ 218 w 529"/>
                <a:gd name="T3" fmla="*/ 126 h 597"/>
                <a:gd name="T4" fmla="*/ 237 w 529"/>
                <a:gd name="T5" fmla="*/ 156 h 597"/>
                <a:gd name="T6" fmla="*/ 250 w 529"/>
                <a:gd name="T7" fmla="*/ 184 h 597"/>
                <a:gd name="T8" fmla="*/ 260 w 529"/>
                <a:gd name="T9" fmla="*/ 212 h 597"/>
                <a:gd name="T10" fmla="*/ 265 w 529"/>
                <a:gd name="T11" fmla="*/ 236 h 597"/>
                <a:gd name="T12" fmla="*/ 265 w 529"/>
                <a:gd name="T13" fmla="*/ 258 h 597"/>
                <a:gd name="T14" fmla="*/ 260 w 529"/>
                <a:gd name="T15" fmla="*/ 276 h 597"/>
                <a:gd name="T16" fmla="*/ 251 w 529"/>
                <a:gd name="T17" fmla="*/ 290 h 597"/>
                <a:gd name="T18" fmla="*/ 235 w 529"/>
                <a:gd name="T19" fmla="*/ 296 h 597"/>
                <a:gd name="T20" fmla="*/ 216 w 529"/>
                <a:gd name="T21" fmla="*/ 298 h 597"/>
                <a:gd name="T22" fmla="*/ 195 w 529"/>
                <a:gd name="T23" fmla="*/ 293 h 597"/>
                <a:gd name="T24" fmla="*/ 171 w 529"/>
                <a:gd name="T25" fmla="*/ 285 h 597"/>
                <a:gd name="T26" fmla="*/ 146 w 529"/>
                <a:gd name="T27" fmla="*/ 270 h 597"/>
                <a:gd name="T28" fmla="*/ 121 w 529"/>
                <a:gd name="T29" fmla="*/ 251 h 597"/>
                <a:gd name="T30" fmla="*/ 95 w 529"/>
                <a:gd name="T31" fmla="*/ 228 h 597"/>
                <a:gd name="T32" fmla="*/ 70 w 529"/>
                <a:gd name="T33" fmla="*/ 202 h 597"/>
                <a:gd name="T34" fmla="*/ 47 w 529"/>
                <a:gd name="T35" fmla="*/ 172 h 597"/>
                <a:gd name="T36" fmla="*/ 29 w 529"/>
                <a:gd name="T37" fmla="*/ 143 h 597"/>
                <a:gd name="T38" fmla="*/ 14 w 529"/>
                <a:gd name="T39" fmla="*/ 114 h 597"/>
                <a:gd name="T40" fmla="*/ 6 w 529"/>
                <a:gd name="T41" fmla="*/ 88 h 597"/>
                <a:gd name="T42" fmla="*/ 0 w 529"/>
                <a:gd name="T43" fmla="*/ 63 h 597"/>
                <a:gd name="T44" fmla="*/ 0 w 529"/>
                <a:gd name="T45" fmla="*/ 40 h 597"/>
                <a:gd name="T46" fmla="*/ 5 w 529"/>
                <a:gd name="T47" fmla="*/ 22 h 597"/>
                <a:gd name="T48" fmla="*/ 16 w 529"/>
                <a:gd name="T49" fmla="*/ 10 h 597"/>
                <a:gd name="T50" fmla="*/ 30 w 529"/>
                <a:gd name="T51" fmla="*/ 2 h 597"/>
                <a:gd name="T52" fmla="*/ 49 w 529"/>
                <a:gd name="T53" fmla="*/ 0 h 597"/>
                <a:gd name="T54" fmla="*/ 70 w 529"/>
                <a:gd name="T55" fmla="*/ 3 h 597"/>
                <a:gd name="T56" fmla="*/ 95 w 529"/>
                <a:gd name="T57" fmla="*/ 13 h 597"/>
                <a:gd name="T58" fmla="*/ 119 w 529"/>
                <a:gd name="T59" fmla="*/ 27 h 597"/>
                <a:gd name="T60" fmla="*/ 145 w 529"/>
                <a:gd name="T61" fmla="*/ 47 h 597"/>
                <a:gd name="T62" fmla="*/ 170 w 529"/>
                <a:gd name="T63" fmla="*/ 70 h 597"/>
                <a:gd name="T64" fmla="*/ 197 w 529"/>
                <a:gd name="T65" fmla="*/ 98 h 5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9"/>
                <a:gd name="T100" fmla="*/ 0 h 597"/>
                <a:gd name="T101" fmla="*/ 529 w 529"/>
                <a:gd name="T102" fmla="*/ 597 h 5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9" h="597">
                  <a:moveTo>
                    <a:pt x="393" y="197"/>
                  </a:moveTo>
                  <a:lnTo>
                    <a:pt x="436" y="253"/>
                  </a:lnTo>
                  <a:lnTo>
                    <a:pt x="473" y="313"/>
                  </a:lnTo>
                  <a:lnTo>
                    <a:pt x="499" y="369"/>
                  </a:lnTo>
                  <a:lnTo>
                    <a:pt x="520" y="425"/>
                  </a:lnTo>
                  <a:lnTo>
                    <a:pt x="529" y="473"/>
                  </a:lnTo>
                  <a:lnTo>
                    <a:pt x="529" y="516"/>
                  </a:lnTo>
                  <a:lnTo>
                    <a:pt x="520" y="552"/>
                  </a:lnTo>
                  <a:lnTo>
                    <a:pt x="501" y="580"/>
                  </a:lnTo>
                  <a:lnTo>
                    <a:pt x="469" y="593"/>
                  </a:lnTo>
                  <a:lnTo>
                    <a:pt x="432" y="597"/>
                  </a:lnTo>
                  <a:lnTo>
                    <a:pt x="389" y="587"/>
                  </a:lnTo>
                  <a:lnTo>
                    <a:pt x="342" y="571"/>
                  </a:lnTo>
                  <a:lnTo>
                    <a:pt x="292" y="541"/>
                  </a:lnTo>
                  <a:lnTo>
                    <a:pt x="241" y="503"/>
                  </a:lnTo>
                  <a:lnTo>
                    <a:pt x="189" y="457"/>
                  </a:lnTo>
                  <a:lnTo>
                    <a:pt x="140" y="404"/>
                  </a:lnTo>
                  <a:lnTo>
                    <a:pt x="93" y="344"/>
                  </a:lnTo>
                  <a:lnTo>
                    <a:pt x="58" y="286"/>
                  </a:lnTo>
                  <a:lnTo>
                    <a:pt x="28" y="228"/>
                  </a:lnTo>
                  <a:lnTo>
                    <a:pt x="11" y="176"/>
                  </a:lnTo>
                  <a:lnTo>
                    <a:pt x="0" y="126"/>
                  </a:lnTo>
                  <a:lnTo>
                    <a:pt x="0" y="81"/>
                  </a:lnTo>
                  <a:lnTo>
                    <a:pt x="9" y="45"/>
                  </a:lnTo>
                  <a:lnTo>
                    <a:pt x="32" y="21"/>
                  </a:lnTo>
                  <a:lnTo>
                    <a:pt x="60" y="4"/>
                  </a:lnTo>
                  <a:lnTo>
                    <a:pt x="97" y="0"/>
                  </a:lnTo>
                  <a:lnTo>
                    <a:pt x="140" y="6"/>
                  </a:lnTo>
                  <a:lnTo>
                    <a:pt x="189" y="26"/>
                  </a:lnTo>
                  <a:lnTo>
                    <a:pt x="237" y="54"/>
                  </a:lnTo>
                  <a:lnTo>
                    <a:pt x="290" y="94"/>
                  </a:lnTo>
                  <a:lnTo>
                    <a:pt x="340" y="140"/>
                  </a:lnTo>
                  <a:lnTo>
                    <a:pt x="393" y="197"/>
                  </a:lnTo>
                  <a:close/>
                </a:path>
              </a:pathLst>
            </a:custGeom>
            <a:solidFill>
              <a:srgbClr val="B86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Freeform 123"/>
            <p:cNvSpPr>
              <a:spLocks/>
            </p:cNvSpPr>
            <p:nvPr/>
          </p:nvSpPr>
          <p:spPr bwMode="auto">
            <a:xfrm>
              <a:off x="2901" y="1451"/>
              <a:ext cx="299" cy="361"/>
            </a:xfrm>
            <a:custGeom>
              <a:avLst/>
              <a:gdLst>
                <a:gd name="T0" fmla="*/ 4 w 599"/>
                <a:gd name="T1" fmla="*/ 0 h 722"/>
                <a:gd name="T2" fmla="*/ 6 w 599"/>
                <a:gd name="T3" fmla="*/ 0 h 722"/>
                <a:gd name="T4" fmla="*/ 16 w 599"/>
                <a:gd name="T5" fmla="*/ 2 h 722"/>
                <a:gd name="T6" fmla="*/ 31 w 599"/>
                <a:gd name="T7" fmla="*/ 7 h 722"/>
                <a:gd name="T8" fmla="*/ 52 w 599"/>
                <a:gd name="T9" fmla="*/ 18 h 722"/>
                <a:gd name="T10" fmla="*/ 76 w 599"/>
                <a:gd name="T11" fmla="*/ 33 h 722"/>
                <a:gd name="T12" fmla="*/ 106 w 599"/>
                <a:gd name="T13" fmla="*/ 56 h 722"/>
                <a:gd name="T14" fmla="*/ 139 w 599"/>
                <a:gd name="T15" fmla="*/ 87 h 722"/>
                <a:gd name="T16" fmla="*/ 176 w 599"/>
                <a:gd name="T17" fmla="*/ 130 h 722"/>
                <a:gd name="T18" fmla="*/ 208 w 599"/>
                <a:gd name="T19" fmla="*/ 174 h 722"/>
                <a:gd name="T20" fmla="*/ 236 w 599"/>
                <a:gd name="T21" fmla="*/ 218 h 722"/>
                <a:gd name="T22" fmla="*/ 257 w 599"/>
                <a:gd name="T23" fmla="*/ 257 h 722"/>
                <a:gd name="T24" fmla="*/ 274 w 599"/>
                <a:gd name="T25" fmla="*/ 292 h 722"/>
                <a:gd name="T26" fmla="*/ 285 w 599"/>
                <a:gd name="T27" fmla="*/ 320 h 722"/>
                <a:gd name="T28" fmla="*/ 293 w 599"/>
                <a:gd name="T29" fmla="*/ 342 h 722"/>
                <a:gd name="T30" fmla="*/ 297 w 599"/>
                <a:gd name="T31" fmla="*/ 356 h 722"/>
                <a:gd name="T32" fmla="*/ 299 w 599"/>
                <a:gd name="T33" fmla="*/ 361 h 722"/>
                <a:gd name="T34" fmla="*/ 296 w 599"/>
                <a:gd name="T35" fmla="*/ 356 h 722"/>
                <a:gd name="T36" fmla="*/ 291 w 599"/>
                <a:gd name="T37" fmla="*/ 342 h 722"/>
                <a:gd name="T38" fmla="*/ 279 w 599"/>
                <a:gd name="T39" fmla="*/ 319 h 722"/>
                <a:gd name="T40" fmla="*/ 265 w 599"/>
                <a:gd name="T41" fmla="*/ 291 h 722"/>
                <a:gd name="T42" fmla="*/ 246 w 599"/>
                <a:gd name="T43" fmla="*/ 257 h 722"/>
                <a:gd name="T44" fmla="*/ 223 w 599"/>
                <a:gd name="T45" fmla="*/ 220 h 722"/>
                <a:gd name="T46" fmla="*/ 197 w 599"/>
                <a:gd name="T47" fmla="*/ 181 h 722"/>
                <a:gd name="T48" fmla="*/ 167 w 599"/>
                <a:gd name="T49" fmla="*/ 142 h 722"/>
                <a:gd name="T50" fmla="*/ 134 w 599"/>
                <a:gd name="T51" fmla="*/ 104 h 722"/>
                <a:gd name="T52" fmla="*/ 105 w 599"/>
                <a:gd name="T53" fmla="*/ 73 h 722"/>
                <a:gd name="T54" fmla="*/ 76 w 599"/>
                <a:gd name="T55" fmla="*/ 49 h 722"/>
                <a:gd name="T56" fmla="*/ 51 w 599"/>
                <a:gd name="T57" fmla="*/ 31 h 722"/>
                <a:gd name="T58" fmla="*/ 30 w 599"/>
                <a:gd name="T59" fmla="*/ 17 h 722"/>
                <a:gd name="T60" fmla="*/ 14 w 599"/>
                <a:gd name="T61" fmla="*/ 9 h 722"/>
                <a:gd name="T62" fmla="*/ 3 w 599"/>
                <a:gd name="T63" fmla="*/ 4 h 722"/>
                <a:gd name="T64" fmla="*/ 0 w 599"/>
                <a:gd name="T65" fmla="*/ 3 h 722"/>
                <a:gd name="T66" fmla="*/ 4 w 599"/>
                <a:gd name="T67" fmla="*/ 0 h 7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9"/>
                <a:gd name="T103" fmla="*/ 0 h 722"/>
                <a:gd name="T104" fmla="*/ 599 w 599"/>
                <a:gd name="T105" fmla="*/ 722 h 7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9" h="722">
                  <a:moveTo>
                    <a:pt x="8" y="0"/>
                  </a:moveTo>
                  <a:lnTo>
                    <a:pt x="13" y="0"/>
                  </a:lnTo>
                  <a:lnTo>
                    <a:pt x="32" y="4"/>
                  </a:lnTo>
                  <a:lnTo>
                    <a:pt x="62" y="15"/>
                  </a:lnTo>
                  <a:lnTo>
                    <a:pt x="105" y="36"/>
                  </a:lnTo>
                  <a:lnTo>
                    <a:pt x="153" y="66"/>
                  </a:lnTo>
                  <a:lnTo>
                    <a:pt x="213" y="113"/>
                  </a:lnTo>
                  <a:lnTo>
                    <a:pt x="279" y="174"/>
                  </a:lnTo>
                  <a:lnTo>
                    <a:pt x="352" y="259"/>
                  </a:lnTo>
                  <a:lnTo>
                    <a:pt x="417" y="348"/>
                  </a:lnTo>
                  <a:lnTo>
                    <a:pt x="473" y="436"/>
                  </a:lnTo>
                  <a:lnTo>
                    <a:pt x="514" y="513"/>
                  </a:lnTo>
                  <a:lnTo>
                    <a:pt x="548" y="584"/>
                  </a:lnTo>
                  <a:lnTo>
                    <a:pt x="570" y="640"/>
                  </a:lnTo>
                  <a:lnTo>
                    <a:pt x="587" y="683"/>
                  </a:lnTo>
                  <a:lnTo>
                    <a:pt x="595" y="711"/>
                  </a:lnTo>
                  <a:lnTo>
                    <a:pt x="599" y="722"/>
                  </a:lnTo>
                  <a:lnTo>
                    <a:pt x="593" y="711"/>
                  </a:lnTo>
                  <a:lnTo>
                    <a:pt x="582" y="683"/>
                  </a:lnTo>
                  <a:lnTo>
                    <a:pt x="559" y="638"/>
                  </a:lnTo>
                  <a:lnTo>
                    <a:pt x="531" y="582"/>
                  </a:lnTo>
                  <a:lnTo>
                    <a:pt x="492" y="513"/>
                  </a:lnTo>
                  <a:lnTo>
                    <a:pt x="447" y="440"/>
                  </a:lnTo>
                  <a:lnTo>
                    <a:pt x="395" y="361"/>
                  </a:lnTo>
                  <a:lnTo>
                    <a:pt x="335" y="283"/>
                  </a:lnTo>
                  <a:lnTo>
                    <a:pt x="269" y="208"/>
                  </a:lnTo>
                  <a:lnTo>
                    <a:pt x="210" y="146"/>
                  </a:lnTo>
                  <a:lnTo>
                    <a:pt x="152" y="98"/>
                  </a:lnTo>
                  <a:lnTo>
                    <a:pt x="103" y="62"/>
                  </a:lnTo>
                  <a:lnTo>
                    <a:pt x="60" y="34"/>
                  </a:lnTo>
                  <a:lnTo>
                    <a:pt x="28" y="17"/>
                  </a:lnTo>
                  <a:lnTo>
                    <a:pt x="6" y="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4" name="Freeform 124"/>
            <p:cNvSpPr>
              <a:spLocks/>
            </p:cNvSpPr>
            <p:nvPr/>
          </p:nvSpPr>
          <p:spPr bwMode="auto">
            <a:xfrm>
              <a:off x="2952" y="1495"/>
              <a:ext cx="159" cy="185"/>
            </a:xfrm>
            <a:custGeom>
              <a:avLst/>
              <a:gdLst>
                <a:gd name="T0" fmla="*/ 0 w 318"/>
                <a:gd name="T1" fmla="*/ 0 h 371"/>
                <a:gd name="T2" fmla="*/ 2 w 318"/>
                <a:gd name="T3" fmla="*/ 1 h 371"/>
                <a:gd name="T4" fmla="*/ 10 w 318"/>
                <a:gd name="T5" fmla="*/ 6 h 371"/>
                <a:gd name="T6" fmla="*/ 21 w 318"/>
                <a:gd name="T7" fmla="*/ 16 h 371"/>
                <a:gd name="T8" fmla="*/ 36 w 318"/>
                <a:gd name="T9" fmla="*/ 28 h 371"/>
                <a:gd name="T10" fmla="*/ 51 w 318"/>
                <a:gd name="T11" fmla="*/ 41 h 371"/>
                <a:gd name="T12" fmla="*/ 68 w 318"/>
                <a:gd name="T13" fmla="*/ 58 h 371"/>
                <a:gd name="T14" fmla="*/ 84 w 318"/>
                <a:gd name="T15" fmla="*/ 75 h 371"/>
                <a:gd name="T16" fmla="*/ 100 w 318"/>
                <a:gd name="T17" fmla="*/ 94 h 371"/>
                <a:gd name="T18" fmla="*/ 113 w 318"/>
                <a:gd name="T19" fmla="*/ 112 h 371"/>
                <a:gd name="T20" fmla="*/ 124 w 318"/>
                <a:gd name="T21" fmla="*/ 129 h 371"/>
                <a:gd name="T22" fmla="*/ 135 w 318"/>
                <a:gd name="T23" fmla="*/ 145 h 371"/>
                <a:gd name="T24" fmla="*/ 143 w 318"/>
                <a:gd name="T25" fmla="*/ 159 h 371"/>
                <a:gd name="T26" fmla="*/ 149 w 318"/>
                <a:gd name="T27" fmla="*/ 169 h 371"/>
                <a:gd name="T28" fmla="*/ 155 w 318"/>
                <a:gd name="T29" fmla="*/ 178 h 371"/>
                <a:gd name="T30" fmla="*/ 157 w 318"/>
                <a:gd name="T31" fmla="*/ 182 h 371"/>
                <a:gd name="T32" fmla="*/ 159 w 318"/>
                <a:gd name="T33" fmla="*/ 185 h 371"/>
                <a:gd name="T34" fmla="*/ 148 w 318"/>
                <a:gd name="T35" fmla="*/ 182 h 371"/>
                <a:gd name="T36" fmla="*/ 128 w 318"/>
                <a:gd name="T37" fmla="*/ 175 h 371"/>
                <a:gd name="T38" fmla="*/ 100 w 318"/>
                <a:gd name="T39" fmla="*/ 161 h 371"/>
                <a:gd name="T40" fmla="*/ 71 w 318"/>
                <a:gd name="T41" fmla="*/ 141 h 371"/>
                <a:gd name="T42" fmla="*/ 42 w 318"/>
                <a:gd name="T43" fmla="*/ 114 h 371"/>
                <a:gd name="T44" fmla="*/ 19 w 318"/>
                <a:gd name="T45" fmla="*/ 82 h 371"/>
                <a:gd name="T46" fmla="*/ 3 w 318"/>
                <a:gd name="T47" fmla="*/ 44 h 371"/>
                <a:gd name="T48" fmla="*/ 0 w 318"/>
                <a:gd name="T49" fmla="*/ 0 h 3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8"/>
                <a:gd name="T76" fmla="*/ 0 h 371"/>
                <a:gd name="T77" fmla="*/ 318 w 318"/>
                <a:gd name="T78" fmla="*/ 371 h 3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8" h="371">
                  <a:moveTo>
                    <a:pt x="0" y="0"/>
                  </a:moveTo>
                  <a:lnTo>
                    <a:pt x="4" y="2"/>
                  </a:lnTo>
                  <a:lnTo>
                    <a:pt x="21" y="13"/>
                  </a:lnTo>
                  <a:lnTo>
                    <a:pt x="43" y="32"/>
                  </a:lnTo>
                  <a:lnTo>
                    <a:pt x="71" y="56"/>
                  </a:lnTo>
                  <a:lnTo>
                    <a:pt x="103" y="83"/>
                  </a:lnTo>
                  <a:lnTo>
                    <a:pt x="136" y="116"/>
                  </a:lnTo>
                  <a:lnTo>
                    <a:pt x="168" y="150"/>
                  </a:lnTo>
                  <a:lnTo>
                    <a:pt x="200" y="189"/>
                  </a:lnTo>
                  <a:lnTo>
                    <a:pt x="226" y="225"/>
                  </a:lnTo>
                  <a:lnTo>
                    <a:pt x="249" y="258"/>
                  </a:lnTo>
                  <a:lnTo>
                    <a:pt x="269" y="290"/>
                  </a:lnTo>
                  <a:lnTo>
                    <a:pt x="286" y="318"/>
                  </a:lnTo>
                  <a:lnTo>
                    <a:pt x="297" y="339"/>
                  </a:lnTo>
                  <a:lnTo>
                    <a:pt x="309" y="356"/>
                  </a:lnTo>
                  <a:lnTo>
                    <a:pt x="314" y="365"/>
                  </a:lnTo>
                  <a:lnTo>
                    <a:pt x="318" y="371"/>
                  </a:lnTo>
                  <a:lnTo>
                    <a:pt x="295" y="365"/>
                  </a:lnTo>
                  <a:lnTo>
                    <a:pt x="256" y="350"/>
                  </a:lnTo>
                  <a:lnTo>
                    <a:pt x="200" y="322"/>
                  </a:lnTo>
                  <a:lnTo>
                    <a:pt x="142" y="283"/>
                  </a:lnTo>
                  <a:lnTo>
                    <a:pt x="84" y="228"/>
                  </a:lnTo>
                  <a:lnTo>
                    <a:pt x="37" y="165"/>
                  </a:lnTo>
                  <a:lnTo>
                    <a:pt x="6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" name="Freeform 125"/>
            <p:cNvSpPr>
              <a:spLocks/>
            </p:cNvSpPr>
            <p:nvPr/>
          </p:nvSpPr>
          <p:spPr bwMode="auto">
            <a:xfrm>
              <a:off x="2997" y="1482"/>
              <a:ext cx="154" cy="182"/>
            </a:xfrm>
            <a:custGeom>
              <a:avLst/>
              <a:gdLst>
                <a:gd name="T0" fmla="*/ 0 w 306"/>
                <a:gd name="T1" fmla="*/ 0 h 365"/>
                <a:gd name="T2" fmla="*/ 2 w 306"/>
                <a:gd name="T3" fmla="*/ 0 h 365"/>
                <a:gd name="T4" fmla="*/ 9 w 306"/>
                <a:gd name="T5" fmla="*/ 1 h 365"/>
                <a:gd name="T6" fmla="*/ 18 w 306"/>
                <a:gd name="T7" fmla="*/ 4 h 365"/>
                <a:gd name="T8" fmla="*/ 31 w 306"/>
                <a:gd name="T9" fmla="*/ 10 h 365"/>
                <a:gd name="T10" fmla="*/ 45 w 306"/>
                <a:gd name="T11" fmla="*/ 18 h 365"/>
                <a:gd name="T12" fmla="*/ 62 w 306"/>
                <a:gd name="T13" fmla="*/ 29 h 365"/>
                <a:gd name="T14" fmla="*/ 80 w 306"/>
                <a:gd name="T15" fmla="*/ 43 h 365"/>
                <a:gd name="T16" fmla="*/ 100 w 306"/>
                <a:gd name="T17" fmla="*/ 62 h 365"/>
                <a:gd name="T18" fmla="*/ 116 w 306"/>
                <a:gd name="T19" fmla="*/ 81 h 365"/>
                <a:gd name="T20" fmla="*/ 128 w 306"/>
                <a:gd name="T21" fmla="*/ 98 h 365"/>
                <a:gd name="T22" fmla="*/ 137 w 306"/>
                <a:gd name="T23" fmla="*/ 112 h 365"/>
                <a:gd name="T24" fmla="*/ 145 w 306"/>
                <a:gd name="T25" fmla="*/ 127 h 365"/>
                <a:gd name="T26" fmla="*/ 148 w 306"/>
                <a:gd name="T27" fmla="*/ 139 h 365"/>
                <a:gd name="T28" fmla="*/ 152 w 306"/>
                <a:gd name="T29" fmla="*/ 153 h 365"/>
                <a:gd name="T30" fmla="*/ 153 w 306"/>
                <a:gd name="T31" fmla="*/ 166 h 365"/>
                <a:gd name="T32" fmla="*/ 154 w 306"/>
                <a:gd name="T33" fmla="*/ 182 h 365"/>
                <a:gd name="T34" fmla="*/ 139 w 306"/>
                <a:gd name="T35" fmla="*/ 159 h 365"/>
                <a:gd name="T36" fmla="*/ 121 w 306"/>
                <a:gd name="T37" fmla="*/ 134 h 365"/>
                <a:gd name="T38" fmla="*/ 100 w 306"/>
                <a:gd name="T39" fmla="*/ 105 h 365"/>
                <a:gd name="T40" fmla="*/ 78 w 306"/>
                <a:gd name="T41" fmla="*/ 78 h 365"/>
                <a:gd name="T42" fmla="*/ 55 w 306"/>
                <a:gd name="T43" fmla="*/ 51 h 365"/>
                <a:gd name="T44" fmla="*/ 34 w 306"/>
                <a:gd name="T45" fmla="*/ 29 h 365"/>
                <a:gd name="T46" fmla="*/ 15 w 306"/>
                <a:gd name="T47" fmla="*/ 10 h 365"/>
                <a:gd name="T48" fmla="*/ 0 w 306"/>
                <a:gd name="T49" fmla="*/ 0 h 3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6"/>
                <a:gd name="T76" fmla="*/ 0 h 365"/>
                <a:gd name="T77" fmla="*/ 306 w 306"/>
                <a:gd name="T78" fmla="*/ 365 h 3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6" h="365">
                  <a:moveTo>
                    <a:pt x="0" y="0"/>
                  </a:moveTo>
                  <a:lnTo>
                    <a:pt x="3" y="0"/>
                  </a:lnTo>
                  <a:lnTo>
                    <a:pt x="17" y="2"/>
                  </a:lnTo>
                  <a:lnTo>
                    <a:pt x="35" y="8"/>
                  </a:lnTo>
                  <a:lnTo>
                    <a:pt x="61" y="21"/>
                  </a:lnTo>
                  <a:lnTo>
                    <a:pt x="89" y="36"/>
                  </a:lnTo>
                  <a:lnTo>
                    <a:pt x="123" y="58"/>
                  </a:lnTo>
                  <a:lnTo>
                    <a:pt x="159" y="86"/>
                  </a:lnTo>
                  <a:lnTo>
                    <a:pt x="198" y="125"/>
                  </a:lnTo>
                  <a:lnTo>
                    <a:pt x="230" y="163"/>
                  </a:lnTo>
                  <a:lnTo>
                    <a:pt x="254" y="197"/>
                  </a:lnTo>
                  <a:lnTo>
                    <a:pt x="273" y="225"/>
                  </a:lnTo>
                  <a:lnTo>
                    <a:pt x="288" y="254"/>
                  </a:lnTo>
                  <a:lnTo>
                    <a:pt x="295" y="279"/>
                  </a:lnTo>
                  <a:lnTo>
                    <a:pt x="303" y="307"/>
                  </a:lnTo>
                  <a:lnTo>
                    <a:pt x="305" y="333"/>
                  </a:lnTo>
                  <a:lnTo>
                    <a:pt x="306" y="365"/>
                  </a:lnTo>
                  <a:lnTo>
                    <a:pt x="276" y="318"/>
                  </a:lnTo>
                  <a:lnTo>
                    <a:pt x="241" y="268"/>
                  </a:lnTo>
                  <a:lnTo>
                    <a:pt x="198" y="211"/>
                  </a:lnTo>
                  <a:lnTo>
                    <a:pt x="155" y="157"/>
                  </a:lnTo>
                  <a:lnTo>
                    <a:pt x="110" y="103"/>
                  </a:lnTo>
                  <a:lnTo>
                    <a:pt x="67" y="58"/>
                  </a:lnTo>
                  <a:lnTo>
                    <a:pt x="3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" name="Freeform 126"/>
            <p:cNvSpPr>
              <a:spLocks/>
            </p:cNvSpPr>
            <p:nvPr/>
          </p:nvSpPr>
          <p:spPr bwMode="auto">
            <a:xfrm>
              <a:off x="1458" y="1478"/>
              <a:ext cx="641" cy="271"/>
            </a:xfrm>
            <a:custGeom>
              <a:avLst/>
              <a:gdLst>
                <a:gd name="T0" fmla="*/ 561 w 1281"/>
                <a:gd name="T1" fmla="*/ 271 h 540"/>
                <a:gd name="T2" fmla="*/ 0 w 1281"/>
                <a:gd name="T3" fmla="*/ 0 h 540"/>
                <a:gd name="T4" fmla="*/ 641 w 1281"/>
                <a:gd name="T5" fmla="*/ 144 h 540"/>
                <a:gd name="T6" fmla="*/ 561 w 1281"/>
                <a:gd name="T7" fmla="*/ 271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1"/>
                <a:gd name="T13" fmla="*/ 0 h 540"/>
                <a:gd name="T14" fmla="*/ 1281 w 1281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1" h="540">
                  <a:moveTo>
                    <a:pt x="1122" y="540"/>
                  </a:moveTo>
                  <a:lnTo>
                    <a:pt x="0" y="0"/>
                  </a:lnTo>
                  <a:lnTo>
                    <a:pt x="1281" y="286"/>
                  </a:lnTo>
                  <a:lnTo>
                    <a:pt x="1122" y="54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7" name="Freeform 127"/>
            <p:cNvSpPr>
              <a:spLocks/>
            </p:cNvSpPr>
            <p:nvPr/>
          </p:nvSpPr>
          <p:spPr bwMode="auto">
            <a:xfrm>
              <a:off x="1886" y="1305"/>
              <a:ext cx="386" cy="329"/>
            </a:xfrm>
            <a:custGeom>
              <a:avLst/>
              <a:gdLst>
                <a:gd name="T0" fmla="*/ 0 w 770"/>
                <a:gd name="T1" fmla="*/ 0 h 656"/>
                <a:gd name="T2" fmla="*/ 306 w 770"/>
                <a:gd name="T3" fmla="*/ 329 h 656"/>
                <a:gd name="T4" fmla="*/ 386 w 770"/>
                <a:gd name="T5" fmla="*/ 248 h 656"/>
                <a:gd name="T6" fmla="*/ 0 w 770"/>
                <a:gd name="T7" fmla="*/ 0 h 6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"/>
                <a:gd name="T13" fmla="*/ 0 h 656"/>
                <a:gd name="T14" fmla="*/ 770 w 770"/>
                <a:gd name="T15" fmla="*/ 656 h 6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" h="656">
                  <a:moveTo>
                    <a:pt x="0" y="0"/>
                  </a:moveTo>
                  <a:lnTo>
                    <a:pt x="610" y="656"/>
                  </a:lnTo>
                  <a:lnTo>
                    <a:pt x="770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8" name="Freeform 128"/>
            <p:cNvSpPr>
              <a:spLocks/>
            </p:cNvSpPr>
            <p:nvPr/>
          </p:nvSpPr>
          <p:spPr bwMode="auto">
            <a:xfrm>
              <a:off x="2209" y="1189"/>
              <a:ext cx="121" cy="306"/>
            </a:xfrm>
            <a:custGeom>
              <a:avLst/>
              <a:gdLst>
                <a:gd name="T0" fmla="*/ 46 w 241"/>
                <a:gd name="T1" fmla="*/ 306 h 611"/>
                <a:gd name="T2" fmla="*/ 0 w 241"/>
                <a:gd name="T3" fmla="*/ 0 h 611"/>
                <a:gd name="T4" fmla="*/ 121 w 241"/>
                <a:gd name="T5" fmla="*/ 289 h 611"/>
                <a:gd name="T6" fmla="*/ 46 w 241"/>
                <a:gd name="T7" fmla="*/ 306 h 6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"/>
                <a:gd name="T13" fmla="*/ 0 h 611"/>
                <a:gd name="T14" fmla="*/ 241 w 241"/>
                <a:gd name="T15" fmla="*/ 611 h 6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" h="611">
                  <a:moveTo>
                    <a:pt x="92" y="611"/>
                  </a:moveTo>
                  <a:lnTo>
                    <a:pt x="0" y="0"/>
                  </a:lnTo>
                  <a:lnTo>
                    <a:pt x="241" y="578"/>
                  </a:lnTo>
                  <a:lnTo>
                    <a:pt x="92" y="611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9" name="Freeform 129"/>
            <p:cNvSpPr>
              <a:spLocks/>
            </p:cNvSpPr>
            <p:nvPr/>
          </p:nvSpPr>
          <p:spPr bwMode="auto">
            <a:xfrm>
              <a:off x="3725" y="2008"/>
              <a:ext cx="472" cy="1527"/>
            </a:xfrm>
            <a:custGeom>
              <a:avLst/>
              <a:gdLst>
                <a:gd name="T0" fmla="*/ 472 w 944"/>
                <a:gd name="T1" fmla="*/ 0 h 3056"/>
                <a:gd name="T2" fmla="*/ 121 w 944"/>
                <a:gd name="T3" fmla="*/ 507 h 3056"/>
                <a:gd name="T4" fmla="*/ 0 w 944"/>
                <a:gd name="T5" fmla="*/ 1527 h 3056"/>
                <a:gd name="T6" fmla="*/ 22 w 944"/>
                <a:gd name="T7" fmla="*/ 1488 h 3056"/>
                <a:gd name="T8" fmla="*/ 81 w 944"/>
                <a:gd name="T9" fmla="*/ 1382 h 3056"/>
                <a:gd name="T10" fmla="*/ 162 w 944"/>
                <a:gd name="T11" fmla="*/ 1219 h 3056"/>
                <a:gd name="T12" fmla="*/ 255 w 944"/>
                <a:gd name="T13" fmla="*/ 1014 h 3056"/>
                <a:gd name="T14" fmla="*/ 344 w 944"/>
                <a:gd name="T15" fmla="*/ 775 h 3056"/>
                <a:gd name="T16" fmla="*/ 420 w 944"/>
                <a:gd name="T17" fmla="*/ 520 h 3056"/>
                <a:gd name="T18" fmla="*/ 467 w 944"/>
                <a:gd name="T19" fmla="*/ 257 h 3056"/>
                <a:gd name="T20" fmla="*/ 472 w 944"/>
                <a:gd name="T21" fmla="*/ 0 h 30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4"/>
                <a:gd name="T34" fmla="*/ 0 h 3056"/>
                <a:gd name="T35" fmla="*/ 944 w 944"/>
                <a:gd name="T36" fmla="*/ 3056 h 30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4" h="3056">
                  <a:moveTo>
                    <a:pt x="944" y="0"/>
                  </a:moveTo>
                  <a:lnTo>
                    <a:pt x="243" y="1014"/>
                  </a:lnTo>
                  <a:lnTo>
                    <a:pt x="0" y="3056"/>
                  </a:lnTo>
                  <a:lnTo>
                    <a:pt x="43" y="2977"/>
                  </a:lnTo>
                  <a:lnTo>
                    <a:pt x="161" y="2766"/>
                  </a:lnTo>
                  <a:lnTo>
                    <a:pt x="323" y="2439"/>
                  </a:lnTo>
                  <a:lnTo>
                    <a:pt x="510" y="2029"/>
                  </a:lnTo>
                  <a:lnTo>
                    <a:pt x="688" y="1552"/>
                  </a:lnTo>
                  <a:lnTo>
                    <a:pt x="839" y="1040"/>
                  </a:lnTo>
                  <a:lnTo>
                    <a:pt x="933" y="51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rgbClr val="E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0" name="Freeform 130"/>
            <p:cNvSpPr>
              <a:spLocks/>
            </p:cNvSpPr>
            <p:nvPr/>
          </p:nvSpPr>
          <p:spPr bwMode="auto">
            <a:xfrm>
              <a:off x="3718" y="1933"/>
              <a:ext cx="249" cy="173"/>
            </a:xfrm>
            <a:custGeom>
              <a:avLst/>
              <a:gdLst>
                <a:gd name="T0" fmla="*/ 23 w 497"/>
                <a:gd name="T1" fmla="*/ 0 h 346"/>
                <a:gd name="T2" fmla="*/ 249 w 497"/>
                <a:gd name="T3" fmla="*/ 0 h 346"/>
                <a:gd name="T4" fmla="*/ 104 w 497"/>
                <a:gd name="T5" fmla="*/ 173 h 346"/>
                <a:gd name="T6" fmla="*/ 86 w 497"/>
                <a:gd name="T7" fmla="*/ 172 h 346"/>
                <a:gd name="T8" fmla="*/ 66 w 497"/>
                <a:gd name="T9" fmla="*/ 166 h 346"/>
                <a:gd name="T10" fmla="*/ 42 w 497"/>
                <a:gd name="T11" fmla="*/ 152 h 346"/>
                <a:gd name="T12" fmla="*/ 23 w 497"/>
                <a:gd name="T13" fmla="*/ 133 h 346"/>
                <a:gd name="T14" fmla="*/ 7 w 497"/>
                <a:gd name="T15" fmla="*/ 106 h 346"/>
                <a:gd name="T16" fmla="*/ 0 w 497"/>
                <a:gd name="T17" fmla="*/ 76 h 346"/>
                <a:gd name="T18" fmla="*/ 4 w 497"/>
                <a:gd name="T19" fmla="*/ 40 h 346"/>
                <a:gd name="T20" fmla="*/ 23 w 497"/>
                <a:gd name="T21" fmla="*/ 0 h 3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7"/>
                <a:gd name="T34" fmla="*/ 0 h 346"/>
                <a:gd name="T35" fmla="*/ 497 w 497"/>
                <a:gd name="T36" fmla="*/ 346 h 3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7" h="346">
                  <a:moveTo>
                    <a:pt x="46" y="0"/>
                  </a:moveTo>
                  <a:lnTo>
                    <a:pt x="497" y="0"/>
                  </a:lnTo>
                  <a:lnTo>
                    <a:pt x="207" y="346"/>
                  </a:lnTo>
                  <a:lnTo>
                    <a:pt x="172" y="344"/>
                  </a:lnTo>
                  <a:lnTo>
                    <a:pt x="131" y="331"/>
                  </a:lnTo>
                  <a:lnTo>
                    <a:pt x="84" y="303"/>
                  </a:lnTo>
                  <a:lnTo>
                    <a:pt x="45" y="265"/>
                  </a:lnTo>
                  <a:lnTo>
                    <a:pt x="13" y="213"/>
                  </a:lnTo>
                  <a:lnTo>
                    <a:pt x="0" y="151"/>
                  </a:lnTo>
                  <a:lnTo>
                    <a:pt x="7" y="8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0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80" name="Group 131"/>
          <p:cNvGrpSpPr>
            <a:grpSpLocks noChangeAspect="1"/>
          </p:cNvGrpSpPr>
          <p:nvPr/>
        </p:nvGrpSpPr>
        <p:grpSpPr bwMode="auto">
          <a:xfrm>
            <a:off x="7086600" y="3962400"/>
            <a:ext cx="1544638" cy="1373188"/>
            <a:chOff x="1920" y="1440"/>
            <a:chExt cx="2943" cy="2616"/>
          </a:xfrm>
        </p:grpSpPr>
        <p:sp>
          <p:nvSpPr>
            <p:cNvPr id="54286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1920" y="1440"/>
              <a:ext cx="2943" cy="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Freeform 133"/>
            <p:cNvSpPr>
              <a:spLocks/>
            </p:cNvSpPr>
            <p:nvPr/>
          </p:nvSpPr>
          <p:spPr bwMode="auto">
            <a:xfrm>
              <a:off x="1910" y="1493"/>
              <a:ext cx="2904" cy="2537"/>
            </a:xfrm>
            <a:custGeom>
              <a:avLst/>
              <a:gdLst>
                <a:gd name="T0" fmla="*/ 2155 w 5806"/>
                <a:gd name="T1" fmla="*/ 51 h 5073"/>
                <a:gd name="T2" fmla="*/ 2243 w 5806"/>
                <a:gd name="T3" fmla="*/ 120 h 5073"/>
                <a:gd name="T4" fmla="*/ 2188 w 5806"/>
                <a:gd name="T5" fmla="*/ 210 h 5073"/>
                <a:gd name="T6" fmla="*/ 2026 w 5806"/>
                <a:gd name="T7" fmla="*/ 287 h 5073"/>
                <a:gd name="T8" fmla="*/ 1925 w 5806"/>
                <a:gd name="T9" fmla="*/ 499 h 5073"/>
                <a:gd name="T10" fmla="*/ 1953 w 5806"/>
                <a:gd name="T11" fmla="*/ 674 h 5073"/>
                <a:gd name="T12" fmla="*/ 2004 w 5806"/>
                <a:gd name="T13" fmla="*/ 733 h 5073"/>
                <a:gd name="T14" fmla="*/ 2148 w 5806"/>
                <a:gd name="T15" fmla="*/ 767 h 5073"/>
                <a:gd name="T16" fmla="*/ 2456 w 5806"/>
                <a:gd name="T17" fmla="*/ 707 h 5073"/>
                <a:gd name="T18" fmla="*/ 2699 w 5806"/>
                <a:gd name="T19" fmla="*/ 501 h 5073"/>
                <a:gd name="T20" fmla="*/ 2817 w 5806"/>
                <a:gd name="T21" fmla="*/ 534 h 5073"/>
                <a:gd name="T22" fmla="*/ 2898 w 5806"/>
                <a:gd name="T23" fmla="*/ 613 h 5073"/>
                <a:gd name="T24" fmla="*/ 2888 w 5806"/>
                <a:gd name="T25" fmla="*/ 675 h 5073"/>
                <a:gd name="T26" fmla="*/ 2762 w 5806"/>
                <a:gd name="T27" fmla="*/ 737 h 5073"/>
                <a:gd name="T28" fmla="*/ 2623 w 5806"/>
                <a:gd name="T29" fmla="*/ 803 h 5073"/>
                <a:gd name="T30" fmla="*/ 2648 w 5806"/>
                <a:gd name="T31" fmla="*/ 970 h 5073"/>
                <a:gd name="T32" fmla="*/ 2657 w 5806"/>
                <a:gd name="T33" fmla="*/ 1168 h 5073"/>
                <a:gd name="T34" fmla="*/ 2569 w 5806"/>
                <a:gd name="T35" fmla="*/ 1295 h 5073"/>
                <a:gd name="T36" fmla="*/ 2511 w 5806"/>
                <a:gd name="T37" fmla="*/ 1400 h 5073"/>
                <a:gd name="T38" fmla="*/ 2490 w 5806"/>
                <a:gd name="T39" fmla="*/ 1475 h 5073"/>
                <a:gd name="T40" fmla="*/ 2454 w 5806"/>
                <a:gd name="T41" fmla="*/ 1584 h 5073"/>
                <a:gd name="T42" fmla="*/ 2357 w 5806"/>
                <a:gd name="T43" fmla="*/ 1798 h 5073"/>
                <a:gd name="T44" fmla="*/ 2171 w 5806"/>
                <a:gd name="T45" fmla="*/ 1937 h 5073"/>
                <a:gd name="T46" fmla="*/ 1718 w 5806"/>
                <a:gd name="T47" fmla="*/ 2113 h 5073"/>
                <a:gd name="T48" fmla="*/ 1672 w 5806"/>
                <a:gd name="T49" fmla="*/ 2125 h 5073"/>
                <a:gd name="T50" fmla="*/ 1604 w 5806"/>
                <a:gd name="T51" fmla="*/ 2239 h 5073"/>
                <a:gd name="T52" fmla="*/ 1814 w 5806"/>
                <a:gd name="T53" fmla="*/ 2333 h 5073"/>
                <a:gd name="T54" fmla="*/ 1773 w 5806"/>
                <a:gd name="T55" fmla="*/ 2411 h 5073"/>
                <a:gd name="T56" fmla="*/ 1582 w 5806"/>
                <a:gd name="T57" fmla="*/ 2474 h 5073"/>
                <a:gd name="T58" fmla="*/ 1350 w 5806"/>
                <a:gd name="T59" fmla="*/ 2494 h 5073"/>
                <a:gd name="T60" fmla="*/ 1076 w 5806"/>
                <a:gd name="T61" fmla="*/ 2532 h 5073"/>
                <a:gd name="T62" fmla="*/ 864 w 5806"/>
                <a:gd name="T63" fmla="*/ 2410 h 5073"/>
                <a:gd name="T64" fmla="*/ 1002 w 5806"/>
                <a:gd name="T65" fmla="*/ 2267 h 5073"/>
                <a:gd name="T66" fmla="*/ 1060 w 5806"/>
                <a:gd name="T67" fmla="*/ 2211 h 5073"/>
                <a:gd name="T68" fmla="*/ 910 w 5806"/>
                <a:gd name="T69" fmla="*/ 2248 h 5073"/>
                <a:gd name="T70" fmla="*/ 709 w 5806"/>
                <a:gd name="T71" fmla="*/ 2250 h 5073"/>
                <a:gd name="T72" fmla="*/ 581 w 5806"/>
                <a:gd name="T73" fmla="*/ 2084 h 5073"/>
                <a:gd name="T74" fmla="*/ 418 w 5806"/>
                <a:gd name="T75" fmla="*/ 1931 h 5073"/>
                <a:gd name="T76" fmla="*/ 253 w 5806"/>
                <a:gd name="T77" fmla="*/ 1713 h 5073"/>
                <a:gd name="T78" fmla="*/ 299 w 5806"/>
                <a:gd name="T79" fmla="*/ 1473 h 5073"/>
                <a:gd name="T80" fmla="*/ 326 w 5806"/>
                <a:gd name="T81" fmla="*/ 1368 h 5073"/>
                <a:gd name="T82" fmla="*/ 283 w 5806"/>
                <a:gd name="T83" fmla="*/ 1321 h 5073"/>
                <a:gd name="T84" fmla="*/ 48 w 5806"/>
                <a:gd name="T85" fmla="*/ 1361 h 5073"/>
                <a:gd name="T86" fmla="*/ 0 w 5806"/>
                <a:gd name="T87" fmla="*/ 1312 h 5073"/>
                <a:gd name="T88" fmla="*/ 80 w 5806"/>
                <a:gd name="T89" fmla="*/ 1032 h 5073"/>
                <a:gd name="T90" fmla="*/ 420 w 5806"/>
                <a:gd name="T91" fmla="*/ 493 h 5073"/>
                <a:gd name="T92" fmla="*/ 498 w 5806"/>
                <a:gd name="T93" fmla="*/ 518 h 5073"/>
                <a:gd name="T94" fmla="*/ 485 w 5806"/>
                <a:gd name="T95" fmla="*/ 748 h 5073"/>
                <a:gd name="T96" fmla="*/ 435 w 5806"/>
                <a:gd name="T97" fmla="*/ 989 h 5073"/>
                <a:gd name="T98" fmla="*/ 583 w 5806"/>
                <a:gd name="T99" fmla="*/ 878 h 5073"/>
                <a:gd name="T100" fmla="*/ 700 w 5806"/>
                <a:gd name="T101" fmla="*/ 856 h 5073"/>
                <a:gd name="T102" fmla="*/ 1256 w 5806"/>
                <a:gd name="T103" fmla="*/ 647 h 5073"/>
                <a:gd name="T104" fmla="*/ 1568 w 5806"/>
                <a:gd name="T105" fmla="*/ 403 h 5073"/>
                <a:gd name="T106" fmla="*/ 1687 w 5806"/>
                <a:gd name="T107" fmla="*/ 325 h 5073"/>
                <a:gd name="T108" fmla="*/ 1846 w 5806"/>
                <a:gd name="T109" fmla="*/ 223 h 5073"/>
                <a:gd name="T110" fmla="*/ 1997 w 5806"/>
                <a:gd name="T111" fmla="*/ 25 h 5073"/>
                <a:gd name="T112" fmla="*/ 2085 w 5806"/>
                <a:gd name="T113" fmla="*/ 5 h 50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06"/>
                <a:gd name="T172" fmla="*/ 0 h 5073"/>
                <a:gd name="T173" fmla="*/ 5806 w 5806"/>
                <a:gd name="T174" fmla="*/ 5073 h 50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06" h="5073">
                  <a:moveTo>
                    <a:pt x="4187" y="21"/>
                  </a:moveTo>
                  <a:lnTo>
                    <a:pt x="4179" y="31"/>
                  </a:lnTo>
                  <a:lnTo>
                    <a:pt x="4187" y="44"/>
                  </a:lnTo>
                  <a:lnTo>
                    <a:pt x="4200" y="58"/>
                  </a:lnTo>
                  <a:lnTo>
                    <a:pt x="4212" y="73"/>
                  </a:lnTo>
                  <a:lnTo>
                    <a:pt x="4241" y="87"/>
                  </a:lnTo>
                  <a:lnTo>
                    <a:pt x="4274" y="97"/>
                  </a:lnTo>
                  <a:lnTo>
                    <a:pt x="4309" y="102"/>
                  </a:lnTo>
                  <a:lnTo>
                    <a:pt x="4344" y="108"/>
                  </a:lnTo>
                  <a:lnTo>
                    <a:pt x="4377" y="114"/>
                  </a:lnTo>
                  <a:lnTo>
                    <a:pt x="4410" y="126"/>
                  </a:lnTo>
                  <a:lnTo>
                    <a:pt x="4439" y="143"/>
                  </a:lnTo>
                  <a:lnTo>
                    <a:pt x="4464" y="172"/>
                  </a:lnTo>
                  <a:lnTo>
                    <a:pt x="4474" y="194"/>
                  </a:lnTo>
                  <a:lnTo>
                    <a:pt x="4481" y="217"/>
                  </a:lnTo>
                  <a:lnTo>
                    <a:pt x="4485" y="240"/>
                  </a:lnTo>
                  <a:lnTo>
                    <a:pt x="4487" y="263"/>
                  </a:lnTo>
                  <a:lnTo>
                    <a:pt x="4485" y="285"/>
                  </a:lnTo>
                  <a:lnTo>
                    <a:pt x="4481" y="306"/>
                  </a:lnTo>
                  <a:lnTo>
                    <a:pt x="4474" y="327"/>
                  </a:lnTo>
                  <a:lnTo>
                    <a:pt x="4464" y="351"/>
                  </a:lnTo>
                  <a:lnTo>
                    <a:pt x="4435" y="376"/>
                  </a:lnTo>
                  <a:lnTo>
                    <a:pt x="4406" y="399"/>
                  </a:lnTo>
                  <a:lnTo>
                    <a:pt x="4375" y="420"/>
                  </a:lnTo>
                  <a:lnTo>
                    <a:pt x="4342" y="438"/>
                  </a:lnTo>
                  <a:lnTo>
                    <a:pt x="4305" y="450"/>
                  </a:lnTo>
                  <a:lnTo>
                    <a:pt x="4268" y="455"/>
                  </a:lnTo>
                  <a:lnTo>
                    <a:pt x="4231" y="453"/>
                  </a:lnTo>
                  <a:lnTo>
                    <a:pt x="4194" y="446"/>
                  </a:lnTo>
                  <a:lnTo>
                    <a:pt x="4138" y="483"/>
                  </a:lnTo>
                  <a:lnTo>
                    <a:pt x="4092" y="527"/>
                  </a:lnTo>
                  <a:lnTo>
                    <a:pt x="4051" y="574"/>
                  </a:lnTo>
                  <a:lnTo>
                    <a:pt x="4018" y="628"/>
                  </a:lnTo>
                  <a:lnTo>
                    <a:pt x="3985" y="680"/>
                  </a:lnTo>
                  <a:lnTo>
                    <a:pt x="3954" y="735"/>
                  </a:lnTo>
                  <a:lnTo>
                    <a:pt x="3923" y="787"/>
                  </a:lnTo>
                  <a:lnTo>
                    <a:pt x="3892" y="839"/>
                  </a:lnTo>
                  <a:lnTo>
                    <a:pt x="3867" y="888"/>
                  </a:lnTo>
                  <a:lnTo>
                    <a:pt x="3855" y="942"/>
                  </a:lnTo>
                  <a:lnTo>
                    <a:pt x="3849" y="998"/>
                  </a:lnTo>
                  <a:lnTo>
                    <a:pt x="3851" y="1057"/>
                  </a:lnTo>
                  <a:lnTo>
                    <a:pt x="3855" y="1115"/>
                  </a:lnTo>
                  <a:lnTo>
                    <a:pt x="3865" y="1173"/>
                  </a:lnTo>
                  <a:lnTo>
                    <a:pt x="3873" y="1227"/>
                  </a:lnTo>
                  <a:lnTo>
                    <a:pt x="3882" y="1283"/>
                  </a:lnTo>
                  <a:lnTo>
                    <a:pt x="3886" y="1305"/>
                  </a:lnTo>
                  <a:lnTo>
                    <a:pt x="3894" y="1328"/>
                  </a:lnTo>
                  <a:lnTo>
                    <a:pt x="3904" y="1347"/>
                  </a:lnTo>
                  <a:lnTo>
                    <a:pt x="3915" y="1369"/>
                  </a:lnTo>
                  <a:lnTo>
                    <a:pt x="3927" y="1386"/>
                  </a:lnTo>
                  <a:lnTo>
                    <a:pt x="3938" y="1406"/>
                  </a:lnTo>
                  <a:lnTo>
                    <a:pt x="3948" y="1423"/>
                  </a:lnTo>
                  <a:lnTo>
                    <a:pt x="3960" y="1442"/>
                  </a:lnTo>
                  <a:lnTo>
                    <a:pt x="3971" y="1454"/>
                  </a:lnTo>
                  <a:lnTo>
                    <a:pt x="3989" y="1462"/>
                  </a:lnTo>
                  <a:lnTo>
                    <a:pt x="4006" y="1466"/>
                  </a:lnTo>
                  <a:lnTo>
                    <a:pt x="4026" y="1472"/>
                  </a:lnTo>
                  <a:lnTo>
                    <a:pt x="4043" y="1473"/>
                  </a:lnTo>
                  <a:lnTo>
                    <a:pt x="4061" y="1475"/>
                  </a:lnTo>
                  <a:lnTo>
                    <a:pt x="4078" y="1477"/>
                  </a:lnTo>
                  <a:lnTo>
                    <a:pt x="4098" y="1485"/>
                  </a:lnTo>
                  <a:lnTo>
                    <a:pt x="4162" y="1501"/>
                  </a:lnTo>
                  <a:lnTo>
                    <a:pt x="4229" y="1518"/>
                  </a:lnTo>
                  <a:lnTo>
                    <a:pt x="4295" y="1534"/>
                  </a:lnTo>
                  <a:lnTo>
                    <a:pt x="4365" y="1551"/>
                  </a:lnTo>
                  <a:lnTo>
                    <a:pt x="4433" y="1563"/>
                  </a:lnTo>
                  <a:lnTo>
                    <a:pt x="4503" y="1574"/>
                  </a:lnTo>
                  <a:lnTo>
                    <a:pt x="4573" y="1580"/>
                  </a:lnTo>
                  <a:lnTo>
                    <a:pt x="4644" y="1584"/>
                  </a:lnTo>
                  <a:lnTo>
                    <a:pt x="4739" y="1536"/>
                  </a:lnTo>
                  <a:lnTo>
                    <a:pt x="4829" y="1479"/>
                  </a:lnTo>
                  <a:lnTo>
                    <a:pt x="4910" y="1413"/>
                  </a:lnTo>
                  <a:lnTo>
                    <a:pt x="4993" y="1344"/>
                  </a:lnTo>
                  <a:lnTo>
                    <a:pt x="5071" y="1268"/>
                  </a:lnTo>
                  <a:lnTo>
                    <a:pt x="5151" y="1192"/>
                  </a:lnTo>
                  <a:lnTo>
                    <a:pt x="5232" y="1117"/>
                  </a:lnTo>
                  <a:lnTo>
                    <a:pt x="5321" y="1045"/>
                  </a:lnTo>
                  <a:lnTo>
                    <a:pt x="5343" y="1029"/>
                  </a:lnTo>
                  <a:lnTo>
                    <a:pt x="5370" y="1016"/>
                  </a:lnTo>
                  <a:lnTo>
                    <a:pt x="5397" y="1002"/>
                  </a:lnTo>
                  <a:lnTo>
                    <a:pt x="5430" y="993"/>
                  </a:lnTo>
                  <a:lnTo>
                    <a:pt x="5459" y="985"/>
                  </a:lnTo>
                  <a:lnTo>
                    <a:pt x="5492" y="985"/>
                  </a:lnTo>
                  <a:lnTo>
                    <a:pt x="5521" y="989"/>
                  </a:lnTo>
                  <a:lnTo>
                    <a:pt x="5552" y="1002"/>
                  </a:lnTo>
                  <a:lnTo>
                    <a:pt x="5585" y="1016"/>
                  </a:lnTo>
                  <a:lnTo>
                    <a:pt x="5612" y="1039"/>
                  </a:lnTo>
                  <a:lnTo>
                    <a:pt x="5633" y="1068"/>
                  </a:lnTo>
                  <a:lnTo>
                    <a:pt x="5655" y="1101"/>
                  </a:lnTo>
                  <a:lnTo>
                    <a:pt x="5674" y="1132"/>
                  </a:lnTo>
                  <a:lnTo>
                    <a:pt x="5699" y="1161"/>
                  </a:lnTo>
                  <a:lnTo>
                    <a:pt x="5730" y="1181"/>
                  </a:lnTo>
                  <a:lnTo>
                    <a:pt x="5771" y="1194"/>
                  </a:lnTo>
                  <a:lnTo>
                    <a:pt x="5779" y="1202"/>
                  </a:lnTo>
                  <a:lnTo>
                    <a:pt x="5789" y="1214"/>
                  </a:lnTo>
                  <a:lnTo>
                    <a:pt x="5794" y="1225"/>
                  </a:lnTo>
                  <a:lnTo>
                    <a:pt x="5802" y="1241"/>
                  </a:lnTo>
                  <a:lnTo>
                    <a:pt x="5806" y="1254"/>
                  </a:lnTo>
                  <a:lnTo>
                    <a:pt x="5806" y="1270"/>
                  </a:lnTo>
                  <a:lnTo>
                    <a:pt x="5804" y="1287"/>
                  </a:lnTo>
                  <a:lnTo>
                    <a:pt x="5800" y="1305"/>
                  </a:lnTo>
                  <a:lnTo>
                    <a:pt x="5779" y="1357"/>
                  </a:lnTo>
                  <a:lnTo>
                    <a:pt x="5777" y="1351"/>
                  </a:lnTo>
                  <a:lnTo>
                    <a:pt x="5775" y="1349"/>
                  </a:lnTo>
                  <a:lnTo>
                    <a:pt x="5750" y="1375"/>
                  </a:lnTo>
                  <a:lnTo>
                    <a:pt x="5723" y="1402"/>
                  </a:lnTo>
                  <a:lnTo>
                    <a:pt x="5694" y="1427"/>
                  </a:lnTo>
                  <a:lnTo>
                    <a:pt x="5666" y="1450"/>
                  </a:lnTo>
                  <a:lnTo>
                    <a:pt x="5632" y="1466"/>
                  </a:lnTo>
                  <a:lnTo>
                    <a:pt x="5597" y="1475"/>
                  </a:lnTo>
                  <a:lnTo>
                    <a:pt x="5560" y="1479"/>
                  </a:lnTo>
                  <a:lnTo>
                    <a:pt x="5523" y="1473"/>
                  </a:lnTo>
                  <a:lnTo>
                    <a:pt x="5480" y="1464"/>
                  </a:lnTo>
                  <a:lnTo>
                    <a:pt x="5441" y="1468"/>
                  </a:lnTo>
                  <a:lnTo>
                    <a:pt x="5405" y="1479"/>
                  </a:lnTo>
                  <a:lnTo>
                    <a:pt x="5372" y="1501"/>
                  </a:lnTo>
                  <a:lnTo>
                    <a:pt x="5337" y="1522"/>
                  </a:lnTo>
                  <a:lnTo>
                    <a:pt x="5304" y="1551"/>
                  </a:lnTo>
                  <a:lnTo>
                    <a:pt x="5273" y="1578"/>
                  </a:lnTo>
                  <a:lnTo>
                    <a:pt x="5244" y="1605"/>
                  </a:lnTo>
                  <a:lnTo>
                    <a:pt x="5077" y="1793"/>
                  </a:lnTo>
                  <a:lnTo>
                    <a:pt x="5077" y="1811"/>
                  </a:lnTo>
                  <a:lnTo>
                    <a:pt x="5090" y="1819"/>
                  </a:lnTo>
                  <a:lnTo>
                    <a:pt x="5120" y="1824"/>
                  </a:lnTo>
                  <a:lnTo>
                    <a:pt x="5158" y="1854"/>
                  </a:lnTo>
                  <a:lnTo>
                    <a:pt x="5205" y="1883"/>
                  </a:lnTo>
                  <a:lnTo>
                    <a:pt x="5249" y="1910"/>
                  </a:lnTo>
                  <a:lnTo>
                    <a:pt x="5294" y="1939"/>
                  </a:lnTo>
                  <a:lnTo>
                    <a:pt x="5335" y="1970"/>
                  </a:lnTo>
                  <a:lnTo>
                    <a:pt x="5372" y="2007"/>
                  </a:lnTo>
                  <a:lnTo>
                    <a:pt x="5401" y="2049"/>
                  </a:lnTo>
                  <a:lnTo>
                    <a:pt x="5424" y="2102"/>
                  </a:lnTo>
                  <a:lnTo>
                    <a:pt x="5409" y="2168"/>
                  </a:lnTo>
                  <a:lnTo>
                    <a:pt x="5383" y="2228"/>
                  </a:lnTo>
                  <a:lnTo>
                    <a:pt x="5350" y="2282"/>
                  </a:lnTo>
                  <a:lnTo>
                    <a:pt x="5312" y="2336"/>
                  </a:lnTo>
                  <a:lnTo>
                    <a:pt x="5269" y="2387"/>
                  </a:lnTo>
                  <a:lnTo>
                    <a:pt x="5228" y="2439"/>
                  </a:lnTo>
                  <a:lnTo>
                    <a:pt x="5189" y="2492"/>
                  </a:lnTo>
                  <a:lnTo>
                    <a:pt x="5158" y="2552"/>
                  </a:lnTo>
                  <a:lnTo>
                    <a:pt x="5145" y="2556"/>
                  </a:lnTo>
                  <a:lnTo>
                    <a:pt x="5141" y="2565"/>
                  </a:lnTo>
                  <a:lnTo>
                    <a:pt x="5139" y="2577"/>
                  </a:lnTo>
                  <a:lnTo>
                    <a:pt x="5137" y="2590"/>
                  </a:lnTo>
                  <a:lnTo>
                    <a:pt x="5120" y="2614"/>
                  </a:lnTo>
                  <a:lnTo>
                    <a:pt x="5106" y="2641"/>
                  </a:lnTo>
                  <a:lnTo>
                    <a:pt x="5092" y="2668"/>
                  </a:lnTo>
                  <a:lnTo>
                    <a:pt x="5081" y="2695"/>
                  </a:lnTo>
                  <a:lnTo>
                    <a:pt x="5065" y="2720"/>
                  </a:lnTo>
                  <a:lnTo>
                    <a:pt x="5052" y="2748"/>
                  </a:lnTo>
                  <a:lnTo>
                    <a:pt x="5036" y="2773"/>
                  </a:lnTo>
                  <a:lnTo>
                    <a:pt x="5021" y="2800"/>
                  </a:lnTo>
                  <a:lnTo>
                    <a:pt x="5015" y="2817"/>
                  </a:lnTo>
                  <a:lnTo>
                    <a:pt x="5011" y="2837"/>
                  </a:lnTo>
                  <a:lnTo>
                    <a:pt x="5003" y="2856"/>
                  </a:lnTo>
                  <a:lnTo>
                    <a:pt x="4997" y="2876"/>
                  </a:lnTo>
                  <a:lnTo>
                    <a:pt x="4990" y="2893"/>
                  </a:lnTo>
                  <a:lnTo>
                    <a:pt x="4984" y="2910"/>
                  </a:lnTo>
                  <a:lnTo>
                    <a:pt x="4978" y="2930"/>
                  </a:lnTo>
                  <a:lnTo>
                    <a:pt x="4978" y="2949"/>
                  </a:lnTo>
                  <a:lnTo>
                    <a:pt x="4966" y="2976"/>
                  </a:lnTo>
                  <a:lnTo>
                    <a:pt x="4959" y="3003"/>
                  </a:lnTo>
                  <a:lnTo>
                    <a:pt x="4949" y="3031"/>
                  </a:lnTo>
                  <a:lnTo>
                    <a:pt x="4941" y="3060"/>
                  </a:lnTo>
                  <a:lnTo>
                    <a:pt x="4931" y="3087"/>
                  </a:lnTo>
                  <a:lnTo>
                    <a:pt x="4924" y="3114"/>
                  </a:lnTo>
                  <a:lnTo>
                    <a:pt x="4914" y="3141"/>
                  </a:lnTo>
                  <a:lnTo>
                    <a:pt x="4906" y="3168"/>
                  </a:lnTo>
                  <a:lnTo>
                    <a:pt x="4889" y="3225"/>
                  </a:lnTo>
                  <a:lnTo>
                    <a:pt x="4873" y="3281"/>
                  </a:lnTo>
                  <a:lnTo>
                    <a:pt x="4856" y="3337"/>
                  </a:lnTo>
                  <a:lnTo>
                    <a:pt x="4836" y="3395"/>
                  </a:lnTo>
                  <a:lnTo>
                    <a:pt x="4811" y="3448"/>
                  </a:lnTo>
                  <a:lnTo>
                    <a:pt x="4784" y="3500"/>
                  </a:lnTo>
                  <a:lnTo>
                    <a:pt x="4749" y="3548"/>
                  </a:lnTo>
                  <a:lnTo>
                    <a:pt x="4712" y="3595"/>
                  </a:lnTo>
                  <a:lnTo>
                    <a:pt x="4670" y="3632"/>
                  </a:lnTo>
                  <a:lnTo>
                    <a:pt x="4627" y="3669"/>
                  </a:lnTo>
                  <a:lnTo>
                    <a:pt x="4580" y="3705"/>
                  </a:lnTo>
                  <a:lnTo>
                    <a:pt x="4536" y="3742"/>
                  </a:lnTo>
                  <a:lnTo>
                    <a:pt x="4485" y="3775"/>
                  </a:lnTo>
                  <a:lnTo>
                    <a:pt x="4437" y="3810"/>
                  </a:lnTo>
                  <a:lnTo>
                    <a:pt x="4388" y="3843"/>
                  </a:lnTo>
                  <a:lnTo>
                    <a:pt x="4340" y="3874"/>
                  </a:lnTo>
                  <a:lnTo>
                    <a:pt x="4233" y="3934"/>
                  </a:lnTo>
                  <a:lnTo>
                    <a:pt x="4127" y="3989"/>
                  </a:lnTo>
                  <a:lnTo>
                    <a:pt x="4014" y="4035"/>
                  </a:lnTo>
                  <a:lnTo>
                    <a:pt x="3902" y="4080"/>
                  </a:lnTo>
                  <a:lnTo>
                    <a:pt x="3783" y="4117"/>
                  </a:lnTo>
                  <a:lnTo>
                    <a:pt x="3667" y="4155"/>
                  </a:lnTo>
                  <a:lnTo>
                    <a:pt x="3551" y="4190"/>
                  </a:lnTo>
                  <a:lnTo>
                    <a:pt x="3434" y="4225"/>
                  </a:lnTo>
                  <a:lnTo>
                    <a:pt x="3425" y="4231"/>
                  </a:lnTo>
                  <a:lnTo>
                    <a:pt x="3415" y="4239"/>
                  </a:lnTo>
                  <a:lnTo>
                    <a:pt x="3403" y="4241"/>
                  </a:lnTo>
                  <a:lnTo>
                    <a:pt x="3394" y="4245"/>
                  </a:lnTo>
                  <a:lnTo>
                    <a:pt x="3380" y="4245"/>
                  </a:lnTo>
                  <a:lnTo>
                    <a:pt x="3366" y="4247"/>
                  </a:lnTo>
                  <a:lnTo>
                    <a:pt x="3355" y="4247"/>
                  </a:lnTo>
                  <a:lnTo>
                    <a:pt x="3343" y="4250"/>
                  </a:lnTo>
                  <a:lnTo>
                    <a:pt x="3320" y="4276"/>
                  </a:lnTo>
                  <a:lnTo>
                    <a:pt x="3300" y="4303"/>
                  </a:lnTo>
                  <a:lnTo>
                    <a:pt x="3283" y="4332"/>
                  </a:lnTo>
                  <a:lnTo>
                    <a:pt x="3266" y="4361"/>
                  </a:lnTo>
                  <a:lnTo>
                    <a:pt x="3248" y="4390"/>
                  </a:lnTo>
                  <a:lnTo>
                    <a:pt x="3233" y="4419"/>
                  </a:lnTo>
                  <a:lnTo>
                    <a:pt x="3219" y="4448"/>
                  </a:lnTo>
                  <a:lnTo>
                    <a:pt x="3207" y="4477"/>
                  </a:lnTo>
                  <a:lnTo>
                    <a:pt x="3258" y="4499"/>
                  </a:lnTo>
                  <a:lnTo>
                    <a:pt x="3310" y="4522"/>
                  </a:lnTo>
                  <a:lnTo>
                    <a:pt x="3362" y="4543"/>
                  </a:lnTo>
                  <a:lnTo>
                    <a:pt x="3415" y="4567"/>
                  </a:lnTo>
                  <a:lnTo>
                    <a:pt x="3467" y="4590"/>
                  </a:lnTo>
                  <a:lnTo>
                    <a:pt x="3520" y="4613"/>
                  </a:lnTo>
                  <a:lnTo>
                    <a:pt x="3572" y="4636"/>
                  </a:lnTo>
                  <a:lnTo>
                    <a:pt x="3626" y="4665"/>
                  </a:lnTo>
                  <a:lnTo>
                    <a:pt x="3636" y="4677"/>
                  </a:lnTo>
                  <a:lnTo>
                    <a:pt x="3646" y="4694"/>
                  </a:lnTo>
                  <a:lnTo>
                    <a:pt x="3650" y="4710"/>
                  </a:lnTo>
                  <a:lnTo>
                    <a:pt x="3648" y="4729"/>
                  </a:lnTo>
                  <a:lnTo>
                    <a:pt x="3626" y="4757"/>
                  </a:lnTo>
                  <a:lnTo>
                    <a:pt x="3603" y="4782"/>
                  </a:lnTo>
                  <a:lnTo>
                    <a:pt x="3574" y="4801"/>
                  </a:lnTo>
                  <a:lnTo>
                    <a:pt x="3545" y="4821"/>
                  </a:lnTo>
                  <a:lnTo>
                    <a:pt x="3510" y="4834"/>
                  </a:lnTo>
                  <a:lnTo>
                    <a:pt x="3477" y="4848"/>
                  </a:lnTo>
                  <a:lnTo>
                    <a:pt x="3442" y="4857"/>
                  </a:lnTo>
                  <a:lnTo>
                    <a:pt x="3411" y="4867"/>
                  </a:lnTo>
                  <a:lnTo>
                    <a:pt x="3349" y="4894"/>
                  </a:lnTo>
                  <a:lnTo>
                    <a:pt x="3289" y="4916"/>
                  </a:lnTo>
                  <a:lnTo>
                    <a:pt x="3225" y="4933"/>
                  </a:lnTo>
                  <a:lnTo>
                    <a:pt x="3163" y="4947"/>
                  </a:lnTo>
                  <a:lnTo>
                    <a:pt x="3097" y="4956"/>
                  </a:lnTo>
                  <a:lnTo>
                    <a:pt x="3033" y="4968"/>
                  </a:lnTo>
                  <a:lnTo>
                    <a:pt x="2967" y="4978"/>
                  </a:lnTo>
                  <a:lnTo>
                    <a:pt x="2903" y="4991"/>
                  </a:lnTo>
                  <a:lnTo>
                    <a:pt x="2849" y="4991"/>
                  </a:lnTo>
                  <a:lnTo>
                    <a:pt x="2798" y="4991"/>
                  </a:lnTo>
                  <a:lnTo>
                    <a:pt x="2748" y="4987"/>
                  </a:lnTo>
                  <a:lnTo>
                    <a:pt x="2699" y="4987"/>
                  </a:lnTo>
                  <a:lnTo>
                    <a:pt x="2649" y="4985"/>
                  </a:lnTo>
                  <a:lnTo>
                    <a:pt x="2598" y="4989"/>
                  </a:lnTo>
                  <a:lnTo>
                    <a:pt x="2548" y="4995"/>
                  </a:lnTo>
                  <a:lnTo>
                    <a:pt x="2499" y="5009"/>
                  </a:lnTo>
                  <a:lnTo>
                    <a:pt x="2414" y="5011"/>
                  </a:lnTo>
                  <a:lnTo>
                    <a:pt x="2329" y="5026"/>
                  </a:lnTo>
                  <a:lnTo>
                    <a:pt x="2240" y="5044"/>
                  </a:lnTo>
                  <a:lnTo>
                    <a:pt x="2152" y="5063"/>
                  </a:lnTo>
                  <a:lnTo>
                    <a:pt x="2061" y="5073"/>
                  </a:lnTo>
                  <a:lnTo>
                    <a:pt x="1976" y="5073"/>
                  </a:lnTo>
                  <a:lnTo>
                    <a:pt x="1890" y="5053"/>
                  </a:lnTo>
                  <a:lnTo>
                    <a:pt x="1811" y="5013"/>
                  </a:lnTo>
                  <a:lnTo>
                    <a:pt x="1801" y="4964"/>
                  </a:lnTo>
                  <a:lnTo>
                    <a:pt x="1780" y="4916"/>
                  </a:lnTo>
                  <a:lnTo>
                    <a:pt x="1753" y="4865"/>
                  </a:lnTo>
                  <a:lnTo>
                    <a:pt x="1728" y="4819"/>
                  </a:lnTo>
                  <a:lnTo>
                    <a:pt x="1708" y="4772"/>
                  </a:lnTo>
                  <a:lnTo>
                    <a:pt x="1704" y="4726"/>
                  </a:lnTo>
                  <a:lnTo>
                    <a:pt x="1722" y="4683"/>
                  </a:lnTo>
                  <a:lnTo>
                    <a:pt x="1768" y="4644"/>
                  </a:lnTo>
                  <a:lnTo>
                    <a:pt x="1825" y="4613"/>
                  </a:lnTo>
                  <a:lnTo>
                    <a:pt x="1885" y="4586"/>
                  </a:lnTo>
                  <a:lnTo>
                    <a:pt x="1943" y="4559"/>
                  </a:lnTo>
                  <a:lnTo>
                    <a:pt x="2003" y="4534"/>
                  </a:lnTo>
                  <a:lnTo>
                    <a:pt x="2061" y="4504"/>
                  </a:lnTo>
                  <a:lnTo>
                    <a:pt x="2119" y="4477"/>
                  </a:lnTo>
                  <a:lnTo>
                    <a:pt x="2176" y="4444"/>
                  </a:lnTo>
                  <a:lnTo>
                    <a:pt x="2230" y="4409"/>
                  </a:lnTo>
                  <a:lnTo>
                    <a:pt x="2203" y="4409"/>
                  </a:lnTo>
                  <a:lnTo>
                    <a:pt x="2176" y="4411"/>
                  </a:lnTo>
                  <a:lnTo>
                    <a:pt x="2146" y="4415"/>
                  </a:lnTo>
                  <a:lnTo>
                    <a:pt x="2119" y="4421"/>
                  </a:lnTo>
                  <a:lnTo>
                    <a:pt x="2090" y="4427"/>
                  </a:lnTo>
                  <a:lnTo>
                    <a:pt x="2063" y="4435"/>
                  </a:lnTo>
                  <a:lnTo>
                    <a:pt x="2034" y="4442"/>
                  </a:lnTo>
                  <a:lnTo>
                    <a:pt x="2009" y="4452"/>
                  </a:lnTo>
                  <a:lnTo>
                    <a:pt x="1960" y="4462"/>
                  </a:lnTo>
                  <a:lnTo>
                    <a:pt x="1914" y="4473"/>
                  </a:lnTo>
                  <a:lnTo>
                    <a:pt x="1865" y="4483"/>
                  </a:lnTo>
                  <a:lnTo>
                    <a:pt x="1819" y="4495"/>
                  </a:lnTo>
                  <a:lnTo>
                    <a:pt x="1770" y="4504"/>
                  </a:lnTo>
                  <a:lnTo>
                    <a:pt x="1724" y="4516"/>
                  </a:lnTo>
                  <a:lnTo>
                    <a:pt x="1677" y="4528"/>
                  </a:lnTo>
                  <a:lnTo>
                    <a:pt x="1631" y="4541"/>
                  </a:lnTo>
                  <a:lnTo>
                    <a:pt x="1572" y="4535"/>
                  </a:lnTo>
                  <a:lnTo>
                    <a:pt x="1518" y="4530"/>
                  </a:lnTo>
                  <a:lnTo>
                    <a:pt x="1466" y="4516"/>
                  </a:lnTo>
                  <a:lnTo>
                    <a:pt x="1417" y="4499"/>
                  </a:lnTo>
                  <a:lnTo>
                    <a:pt x="1369" y="4473"/>
                  </a:lnTo>
                  <a:lnTo>
                    <a:pt x="1326" y="4442"/>
                  </a:lnTo>
                  <a:lnTo>
                    <a:pt x="1289" y="4402"/>
                  </a:lnTo>
                  <a:lnTo>
                    <a:pt x="1258" y="4357"/>
                  </a:lnTo>
                  <a:lnTo>
                    <a:pt x="1233" y="4309"/>
                  </a:lnTo>
                  <a:lnTo>
                    <a:pt x="1210" y="4262"/>
                  </a:lnTo>
                  <a:lnTo>
                    <a:pt x="1185" y="4214"/>
                  </a:lnTo>
                  <a:lnTo>
                    <a:pt x="1161" y="4167"/>
                  </a:lnTo>
                  <a:lnTo>
                    <a:pt x="1130" y="4120"/>
                  </a:lnTo>
                  <a:lnTo>
                    <a:pt x="1099" y="4078"/>
                  </a:lnTo>
                  <a:lnTo>
                    <a:pt x="1062" y="4037"/>
                  </a:lnTo>
                  <a:lnTo>
                    <a:pt x="1020" y="4002"/>
                  </a:lnTo>
                  <a:lnTo>
                    <a:pt x="977" y="3956"/>
                  </a:lnTo>
                  <a:lnTo>
                    <a:pt x="932" y="3919"/>
                  </a:lnTo>
                  <a:lnTo>
                    <a:pt x="884" y="3888"/>
                  </a:lnTo>
                  <a:lnTo>
                    <a:pt x="835" y="3861"/>
                  </a:lnTo>
                  <a:lnTo>
                    <a:pt x="785" y="3830"/>
                  </a:lnTo>
                  <a:lnTo>
                    <a:pt x="739" y="3799"/>
                  </a:lnTo>
                  <a:lnTo>
                    <a:pt x="694" y="3760"/>
                  </a:lnTo>
                  <a:lnTo>
                    <a:pt x="659" y="3715"/>
                  </a:lnTo>
                  <a:lnTo>
                    <a:pt x="603" y="3649"/>
                  </a:lnTo>
                  <a:lnTo>
                    <a:pt x="558" y="3579"/>
                  </a:lnTo>
                  <a:lnTo>
                    <a:pt x="525" y="3504"/>
                  </a:lnTo>
                  <a:lnTo>
                    <a:pt x="506" y="3426"/>
                  </a:lnTo>
                  <a:lnTo>
                    <a:pt x="494" y="3343"/>
                  </a:lnTo>
                  <a:lnTo>
                    <a:pt x="494" y="3261"/>
                  </a:lnTo>
                  <a:lnTo>
                    <a:pt x="504" y="3180"/>
                  </a:lnTo>
                  <a:lnTo>
                    <a:pt x="527" y="3102"/>
                  </a:lnTo>
                  <a:lnTo>
                    <a:pt x="545" y="3062"/>
                  </a:lnTo>
                  <a:lnTo>
                    <a:pt x="562" y="3023"/>
                  </a:lnTo>
                  <a:lnTo>
                    <a:pt x="579" y="2984"/>
                  </a:lnTo>
                  <a:lnTo>
                    <a:pt x="597" y="2945"/>
                  </a:lnTo>
                  <a:lnTo>
                    <a:pt x="612" y="2905"/>
                  </a:lnTo>
                  <a:lnTo>
                    <a:pt x="630" y="2866"/>
                  </a:lnTo>
                  <a:lnTo>
                    <a:pt x="647" y="2825"/>
                  </a:lnTo>
                  <a:lnTo>
                    <a:pt x="665" y="2786"/>
                  </a:lnTo>
                  <a:lnTo>
                    <a:pt x="655" y="2771"/>
                  </a:lnTo>
                  <a:lnTo>
                    <a:pt x="651" y="2763"/>
                  </a:lnTo>
                  <a:lnTo>
                    <a:pt x="649" y="2751"/>
                  </a:lnTo>
                  <a:lnTo>
                    <a:pt x="651" y="2736"/>
                  </a:lnTo>
                  <a:lnTo>
                    <a:pt x="645" y="2718"/>
                  </a:lnTo>
                  <a:lnTo>
                    <a:pt x="640" y="2705"/>
                  </a:lnTo>
                  <a:lnTo>
                    <a:pt x="628" y="2691"/>
                  </a:lnTo>
                  <a:lnTo>
                    <a:pt x="618" y="2680"/>
                  </a:lnTo>
                  <a:lnTo>
                    <a:pt x="605" y="2668"/>
                  </a:lnTo>
                  <a:lnTo>
                    <a:pt x="591" y="2656"/>
                  </a:lnTo>
                  <a:lnTo>
                    <a:pt x="578" y="2647"/>
                  </a:lnTo>
                  <a:lnTo>
                    <a:pt x="566" y="2641"/>
                  </a:lnTo>
                  <a:lnTo>
                    <a:pt x="500" y="2627"/>
                  </a:lnTo>
                  <a:lnTo>
                    <a:pt x="440" y="2633"/>
                  </a:lnTo>
                  <a:lnTo>
                    <a:pt x="382" y="2649"/>
                  </a:lnTo>
                  <a:lnTo>
                    <a:pt x="327" y="2674"/>
                  </a:lnTo>
                  <a:lnTo>
                    <a:pt x="271" y="2697"/>
                  </a:lnTo>
                  <a:lnTo>
                    <a:pt x="215" y="2718"/>
                  </a:lnTo>
                  <a:lnTo>
                    <a:pt x="155" y="2726"/>
                  </a:lnTo>
                  <a:lnTo>
                    <a:pt x="95" y="2722"/>
                  </a:lnTo>
                  <a:lnTo>
                    <a:pt x="79" y="2711"/>
                  </a:lnTo>
                  <a:lnTo>
                    <a:pt x="66" y="2701"/>
                  </a:lnTo>
                  <a:lnTo>
                    <a:pt x="52" y="2689"/>
                  </a:lnTo>
                  <a:lnTo>
                    <a:pt x="40" y="2678"/>
                  </a:lnTo>
                  <a:lnTo>
                    <a:pt x="29" y="2664"/>
                  </a:lnTo>
                  <a:lnTo>
                    <a:pt x="17" y="2653"/>
                  </a:lnTo>
                  <a:lnTo>
                    <a:pt x="7" y="2637"/>
                  </a:lnTo>
                  <a:lnTo>
                    <a:pt x="0" y="2623"/>
                  </a:lnTo>
                  <a:lnTo>
                    <a:pt x="2" y="2548"/>
                  </a:lnTo>
                  <a:lnTo>
                    <a:pt x="13" y="2478"/>
                  </a:lnTo>
                  <a:lnTo>
                    <a:pt x="29" y="2408"/>
                  </a:lnTo>
                  <a:lnTo>
                    <a:pt x="52" y="2338"/>
                  </a:lnTo>
                  <a:lnTo>
                    <a:pt x="77" y="2269"/>
                  </a:lnTo>
                  <a:lnTo>
                    <a:pt x="104" y="2199"/>
                  </a:lnTo>
                  <a:lnTo>
                    <a:pt x="131" y="2131"/>
                  </a:lnTo>
                  <a:lnTo>
                    <a:pt x="159" y="2063"/>
                  </a:lnTo>
                  <a:lnTo>
                    <a:pt x="236" y="1923"/>
                  </a:lnTo>
                  <a:lnTo>
                    <a:pt x="320" y="1788"/>
                  </a:lnTo>
                  <a:lnTo>
                    <a:pt x="405" y="1654"/>
                  </a:lnTo>
                  <a:lnTo>
                    <a:pt x="492" y="1520"/>
                  </a:lnTo>
                  <a:lnTo>
                    <a:pt x="579" y="1386"/>
                  </a:lnTo>
                  <a:lnTo>
                    <a:pt x="669" y="1252"/>
                  </a:lnTo>
                  <a:lnTo>
                    <a:pt x="754" y="1119"/>
                  </a:lnTo>
                  <a:lnTo>
                    <a:pt x="839" y="985"/>
                  </a:lnTo>
                  <a:lnTo>
                    <a:pt x="859" y="973"/>
                  </a:lnTo>
                  <a:lnTo>
                    <a:pt x="878" y="958"/>
                  </a:lnTo>
                  <a:lnTo>
                    <a:pt x="886" y="952"/>
                  </a:lnTo>
                  <a:lnTo>
                    <a:pt x="898" y="950"/>
                  </a:lnTo>
                  <a:lnTo>
                    <a:pt x="909" y="952"/>
                  </a:lnTo>
                  <a:lnTo>
                    <a:pt x="925" y="960"/>
                  </a:lnTo>
                  <a:lnTo>
                    <a:pt x="967" y="994"/>
                  </a:lnTo>
                  <a:lnTo>
                    <a:pt x="996" y="1035"/>
                  </a:lnTo>
                  <a:lnTo>
                    <a:pt x="1014" y="1080"/>
                  </a:lnTo>
                  <a:lnTo>
                    <a:pt x="1024" y="1132"/>
                  </a:lnTo>
                  <a:lnTo>
                    <a:pt x="1022" y="1183"/>
                  </a:lnTo>
                  <a:lnTo>
                    <a:pt x="1020" y="1237"/>
                  </a:lnTo>
                  <a:lnTo>
                    <a:pt x="1014" y="1289"/>
                  </a:lnTo>
                  <a:lnTo>
                    <a:pt x="1010" y="1344"/>
                  </a:lnTo>
                  <a:lnTo>
                    <a:pt x="987" y="1419"/>
                  </a:lnTo>
                  <a:lnTo>
                    <a:pt x="969" y="1495"/>
                  </a:lnTo>
                  <a:lnTo>
                    <a:pt x="950" y="1572"/>
                  </a:lnTo>
                  <a:lnTo>
                    <a:pt x="934" y="1650"/>
                  </a:lnTo>
                  <a:lnTo>
                    <a:pt x="917" y="1726"/>
                  </a:lnTo>
                  <a:lnTo>
                    <a:pt x="901" y="1805"/>
                  </a:lnTo>
                  <a:lnTo>
                    <a:pt x="882" y="1881"/>
                  </a:lnTo>
                  <a:lnTo>
                    <a:pt x="865" y="1960"/>
                  </a:lnTo>
                  <a:lnTo>
                    <a:pt x="868" y="1966"/>
                  </a:lnTo>
                  <a:lnTo>
                    <a:pt x="870" y="1978"/>
                  </a:lnTo>
                  <a:lnTo>
                    <a:pt x="872" y="1985"/>
                  </a:lnTo>
                  <a:lnTo>
                    <a:pt x="882" y="1995"/>
                  </a:lnTo>
                  <a:lnTo>
                    <a:pt x="934" y="1985"/>
                  </a:lnTo>
                  <a:lnTo>
                    <a:pt x="1109" y="1793"/>
                  </a:lnTo>
                  <a:lnTo>
                    <a:pt x="1105" y="1793"/>
                  </a:lnTo>
                  <a:lnTo>
                    <a:pt x="1124" y="1784"/>
                  </a:lnTo>
                  <a:lnTo>
                    <a:pt x="1146" y="1770"/>
                  </a:lnTo>
                  <a:lnTo>
                    <a:pt x="1165" y="1755"/>
                  </a:lnTo>
                  <a:lnTo>
                    <a:pt x="1187" y="1747"/>
                  </a:lnTo>
                  <a:lnTo>
                    <a:pt x="1218" y="1733"/>
                  </a:lnTo>
                  <a:lnTo>
                    <a:pt x="1249" y="1726"/>
                  </a:lnTo>
                  <a:lnTo>
                    <a:pt x="1278" y="1724"/>
                  </a:lnTo>
                  <a:lnTo>
                    <a:pt x="1309" y="1724"/>
                  </a:lnTo>
                  <a:lnTo>
                    <a:pt x="1338" y="1720"/>
                  </a:lnTo>
                  <a:lnTo>
                    <a:pt x="1369" y="1718"/>
                  </a:lnTo>
                  <a:lnTo>
                    <a:pt x="1400" y="1712"/>
                  </a:lnTo>
                  <a:lnTo>
                    <a:pt x="1431" y="1700"/>
                  </a:lnTo>
                  <a:lnTo>
                    <a:pt x="1561" y="1592"/>
                  </a:lnTo>
                  <a:lnTo>
                    <a:pt x="1704" y="1504"/>
                  </a:lnTo>
                  <a:lnTo>
                    <a:pt x="1854" y="1437"/>
                  </a:lnTo>
                  <a:lnTo>
                    <a:pt x="2013" y="1386"/>
                  </a:lnTo>
                  <a:lnTo>
                    <a:pt x="2174" y="1345"/>
                  </a:lnTo>
                  <a:lnTo>
                    <a:pt x="2342" y="1316"/>
                  </a:lnTo>
                  <a:lnTo>
                    <a:pt x="2511" y="1293"/>
                  </a:lnTo>
                  <a:lnTo>
                    <a:pt x="2684" y="1276"/>
                  </a:lnTo>
                  <a:lnTo>
                    <a:pt x="2771" y="1233"/>
                  </a:lnTo>
                  <a:lnTo>
                    <a:pt x="2843" y="1175"/>
                  </a:lnTo>
                  <a:lnTo>
                    <a:pt x="2903" y="1103"/>
                  </a:lnTo>
                  <a:lnTo>
                    <a:pt x="2957" y="1027"/>
                  </a:lnTo>
                  <a:lnTo>
                    <a:pt x="3010" y="948"/>
                  </a:lnTo>
                  <a:lnTo>
                    <a:pt x="3068" y="872"/>
                  </a:lnTo>
                  <a:lnTo>
                    <a:pt x="3134" y="806"/>
                  </a:lnTo>
                  <a:lnTo>
                    <a:pt x="3219" y="754"/>
                  </a:lnTo>
                  <a:lnTo>
                    <a:pt x="3236" y="733"/>
                  </a:lnTo>
                  <a:lnTo>
                    <a:pt x="3258" y="717"/>
                  </a:lnTo>
                  <a:lnTo>
                    <a:pt x="3281" y="700"/>
                  </a:lnTo>
                  <a:lnTo>
                    <a:pt x="3304" y="686"/>
                  </a:lnTo>
                  <a:lnTo>
                    <a:pt x="3326" y="673"/>
                  </a:lnTo>
                  <a:lnTo>
                    <a:pt x="3349" y="661"/>
                  </a:lnTo>
                  <a:lnTo>
                    <a:pt x="3372" y="649"/>
                  </a:lnTo>
                  <a:lnTo>
                    <a:pt x="3395" y="638"/>
                  </a:lnTo>
                  <a:lnTo>
                    <a:pt x="3434" y="607"/>
                  </a:lnTo>
                  <a:lnTo>
                    <a:pt x="3479" y="581"/>
                  </a:lnTo>
                  <a:lnTo>
                    <a:pt x="3522" y="556"/>
                  </a:lnTo>
                  <a:lnTo>
                    <a:pt x="3568" y="533"/>
                  </a:lnTo>
                  <a:lnTo>
                    <a:pt x="3609" y="506"/>
                  </a:lnTo>
                  <a:lnTo>
                    <a:pt x="3651" y="479"/>
                  </a:lnTo>
                  <a:lnTo>
                    <a:pt x="3690" y="446"/>
                  </a:lnTo>
                  <a:lnTo>
                    <a:pt x="3729" y="411"/>
                  </a:lnTo>
                  <a:lnTo>
                    <a:pt x="3768" y="358"/>
                  </a:lnTo>
                  <a:lnTo>
                    <a:pt x="3805" y="306"/>
                  </a:lnTo>
                  <a:lnTo>
                    <a:pt x="3840" y="254"/>
                  </a:lnTo>
                  <a:lnTo>
                    <a:pt x="3876" y="201"/>
                  </a:lnTo>
                  <a:lnTo>
                    <a:pt x="3911" y="149"/>
                  </a:lnTo>
                  <a:lnTo>
                    <a:pt x="3950" y="99"/>
                  </a:lnTo>
                  <a:lnTo>
                    <a:pt x="3993" y="50"/>
                  </a:lnTo>
                  <a:lnTo>
                    <a:pt x="4045" y="9"/>
                  </a:lnTo>
                  <a:lnTo>
                    <a:pt x="4063" y="4"/>
                  </a:lnTo>
                  <a:lnTo>
                    <a:pt x="4080" y="2"/>
                  </a:lnTo>
                  <a:lnTo>
                    <a:pt x="4099" y="0"/>
                  </a:lnTo>
                  <a:lnTo>
                    <a:pt x="4119" y="0"/>
                  </a:lnTo>
                  <a:lnTo>
                    <a:pt x="4136" y="0"/>
                  </a:lnTo>
                  <a:lnTo>
                    <a:pt x="4154" y="4"/>
                  </a:lnTo>
                  <a:lnTo>
                    <a:pt x="4169" y="9"/>
                  </a:lnTo>
                  <a:lnTo>
                    <a:pt x="4187" y="21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Freeform 134"/>
            <p:cNvSpPr>
              <a:spLocks/>
            </p:cNvSpPr>
            <p:nvPr/>
          </p:nvSpPr>
          <p:spPr bwMode="auto">
            <a:xfrm>
              <a:off x="3723" y="1510"/>
              <a:ext cx="398" cy="345"/>
            </a:xfrm>
            <a:custGeom>
              <a:avLst/>
              <a:gdLst>
                <a:gd name="T0" fmla="*/ 266 w 797"/>
                <a:gd name="T1" fmla="*/ 14 h 690"/>
                <a:gd name="T2" fmla="*/ 269 w 797"/>
                <a:gd name="T3" fmla="*/ 27 h 690"/>
                <a:gd name="T4" fmla="*/ 269 w 797"/>
                <a:gd name="T5" fmla="*/ 41 h 690"/>
                <a:gd name="T6" fmla="*/ 274 w 797"/>
                <a:gd name="T7" fmla="*/ 53 h 690"/>
                <a:gd name="T8" fmla="*/ 294 w 797"/>
                <a:gd name="T9" fmla="*/ 69 h 690"/>
                <a:gd name="T10" fmla="*/ 324 w 797"/>
                <a:gd name="T11" fmla="*/ 67 h 690"/>
                <a:gd name="T12" fmla="*/ 354 w 797"/>
                <a:gd name="T13" fmla="*/ 54 h 690"/>
                <a:gd name="T14" fmla="*/ 383 w 797"/>
                <a:gd name="T15" fmla="*/ 56 h 690"/>
                <a:gd name="T16" fmla="*/ 352 w 797"/>
                <a:gd name="T17" fmla="*/ 80 h 690"/>
                <a:gd name="T18" fmla="*/ 280 w 797"/>
                <a:gd name="T19" fmla="*/ 131 h 690"/>
                <a:gd name="T20" fmla="*/ 225 w 797"/>
                <a:gd name="T21" fmla="*/ 205 h 690"/>
                <a:gd name="T22" fmla="*/ 173 w 797"/>
                <a:gd name="T23" fmla="*/ 283 h 690"/>
                <a:gd name="T24" fmla="*/ 137 w 797"/>
                <a:gd name="T25" fmla="*/ 318 h 690"/>
                <a:gd name="T26" fmla="*/ 125 w 797"/>
                <a:gd name="T27" fmla="*/ 324 h 690"/>
                <a:gd name="T28" fmla="*/ 114 w 797"/>
                <a:gd name="T29" fmla="*/ 334 h 690"/>
                <a:gd name="T30" fmla="*/ 104 w 797"/>
                <a:gd name="T31" fmla="*/ 341 h 690"/>
                <a:gd name="T32" fmla="*/ 97 w 797"/>
                <a:gd name="T33" fmla="*/ 334 h 690"/>
                <a:gd name="T34" fmla="*/ 104 w 797"/>
                <a:gd name="T35" fmla="*/ 315 h 690"/>
                <a:gd name="T36" fmla="*/ 115 w 797"/>
                <a:gd name="T37" fmla="*/ 299 h 690"/>
                <a:gd name="T38" fmla="*/ 124 w 797"/>
                <a:gd name="T39" fmla="*/ 281 h 690"/>
                <a:gd name="T40" fmla="*/ 119 w 797"/>
                <a:gd name="T41" fmla="*/ 267 h 690"/>
                <a:gd name="T42" fmla="*/ 109 w 797"/>
                <a:gd name="T43" fmla="*/ 262 h 690"/>
                <a:gd name="T44" fmla="*/ 98 w 797"/>
                <a:gd name="T45" fmla="*/ 262 h 690"/>
                <a:gd name="T46" fmla="*/ 86 w 797"/>
                <a:gd name="T47" fmla="*/ 266 h 690"/>
                <a:gd name="T48" fmla="*/ 71 w 797"/>
                <a:gd name="T49" fmla="*/ 273 h 690"/>
                <a:gd name="T50" fmla="*/ 50 w 797"/>
                <a:gd name="T51" fmla="*/ 284 h 690"/>
                <a:gd name="T52" fmla="*/ 31 w 797"/>
                <a:gd name="T53" fmla="*/ 296 h 690"/>
                <a:gd name="T54" fmla="*/ 11 w 797"/>
                <a:gd name="T55" fmla="*/ 307 h 690"/>
                <a:gd name="T56" fmla="*/ 0 w 797"/>
                <a:gd name="T57" fmla="*/ 305 h 690"/>
                <a:gd name="T58" fmla="*/ 6 w 797"/>
                <a:gd name="T59" fmla="*/ 295 h 690"/>
                <a:gd name="T60" fmla="*/ 14 w 797"/>
                <a:gd name="T61" fmla="*/ 284 h 690"/>
                <a:gd name="T62" fmla="*/ 21 w 797"/>
                <a:gd name="T63" fmla="*/ 273 h 690"/>
                <a:gd name="T64" fmla="*/ 43 w 797"/>
                <a:gd name="T65" fmla="*/ 240 h 690"/>
                <a:gd name="T66" fmla="*/ 84 w 797"/>
                <a:gd name="T67" fmla="*/ 187 h 690"/>
                <a:gd name="T68" fmla="*/ 126 w 797"/>
                <a:gd name="T69" fmla="*/ 134 h 690"/>
                <a:gd name="T70" fmla="*/ 166 w 797"/>
                <a:gd name="T71" fmla="*/ 80 h 690"/>
                <a:gd name="T72" fmla="*/ 191 w 797"/>
                <a:gd name="T73" fmla="*/ 43 h 690"/>
                <a:gd name="T74" fmla="*/ 207 w 797"/>
                <a:gd name="T75" fmla="*/ 21 h 690"/>
                <a:gd name="T76" fmla="*/ 228 w 797"/>
                <a:gd name="T77" fmla="*/ 3 h 690"/>
                <a:gd name="T78" fmla="*/ 251 w 797"/>
                <a:gd name="T79" fmla="*/ 1 h 6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7"/>
                <a:gd name="T121" fmla="*/ 0 h 690"/>
                <a:gd name="T122" fmla="*/ 797 w 797"/>
                <a:gd name="T123" fmla="*/ 690 h 6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7" h="690">
                  <a:moveTo>
                    <a:pt x="528" y="19"/>
                  </a:moveTo>
                  <a:lnTo>
                    <a:pt x="532" y="29"/>
                  </a:lnTo>
                  <a:lnTo>
                    <a:pt x="536" y="40"/>
                  </a:lnTo>
                  <a:lnTo>
                    <a:pt x="538" y="54"/>
                  </a:lnTo>
                  <a:lnTo>
                    <a:pt x="539" y="67"/>
                  </a:lnTo>
                  <a:lnTo>
                    <a:pt x="539" y="81"/>
                  </a:lnTo>
                  <a:lnTo>
                    <a:pt x="543" y="95"/>
                  </a:lnTo>
                  <a:lnTo>
                    <a:pt x="549" y="106"/>
                  </a:lnTo>
                  <a:lnTo>
                    <a:pt x="559" y="118"/>
                  </a:lnTo>
                  <a:lnTo>
                    <a:pt x="588" y="137"/>
                  </a:lnTo>
                  <a:lnTo>
                    <a:pt x="619" y="141"/>
                  </a:lnTo>
                  <a:lnTo>
                    <a:pt x="648" y="133"/>
                  </a:lnTo>
                  <a:lnTo>
                    <a:pt x="679" y="122"/>
                  </a:lnTo>
                  <a:lnTo>
                    <a:pt x="708" y="108"/>
                  </a:lnTo>
                  <a:lnTo>
                    <a:pt x="737" y="104"/>
                  </a:lnTo>
                  <a:lnTo>
                    <a:pt x="766" y="112"/>
                  </a:lnTo>
                  <a:lnTo>
                    <a:pt x="797" y="139"/>
                  </a:lnTo>
                  <a:lnTo>
                    <a:pt x="704" y="159"/>
                  </a:lnTo>
                  <a:lnTo>
                    <a:pt x="627" y="203"/>
                  </a:lnTo>
                  <a:lnTo>
                    <a:pt x="561" y="261"/>
                  </a:lnTo>
                  <a:lnTo>
                    <a:pt x="505" y="333"/>
                  </a:lnTo>
                  <a:lnTo>
                    <a:pt x="450" y="411"/>
                  </a:lnTo>
                  <a:lnTo>
                    <a:pt x="400" y="490"/>
                  </a:lnTo>
                  <a:lnTo>
                    <a:pt x="347" y="566"/>
                  </a:lnTo>
                  <a:lnTo>
                    <a:pt x="289" y="636"/>
                  </a:lnTo>
                  <a:lnTo>
                    <a:pt x="274" y="636"/>
                  </a:lnTo>
                  <a:lnTo>
                    <a:pt x="262" y="642"/>
                  </a:lnTo>
                  <a:lnTo>
                    <a:pt x="250" y="647"/>
                  </a:lnTo>
                  <a:lnTo>
                    <a:pt x="241" y="657"/>
                  </a:lnTo>
                  <a:lnTo>
                    <a:pt x="229" y="667"/>
                  </a:lnTo>
                  <a:lnTo>
                    <a:pt x="219" y="676"/>
                  </a:lnTo>
                  <a:lnTo>
                    <a:pt x="208" y="682"/>
                  </a:lnTo>
                  <a:lnTo>
                    <a:pt x="198" y="690"/>
                  </a:lnTo>
                  <a:lnTo>
                    <a:pt x="194" y="667"/>
                  </a:lnTo>
                  <a:lnTo>
                    <a:pt x="200" y="649"/>
                  </a:lnTo>
                  <a:lnTo>
                    <a:pt x="208" y="630"/>
                  </a:lnTo>
                  <a:lnTo>
                    <a:pt x="221" y="614"/>
                  </a:lnTo>
                  <a:lnTo>
                    <a:pt x="231" y="597"/>
                  </a:lnTo>
                  <a:lnTo>
                    <a:pt x="243" y="581"/>
                  </a:lnTo>
                  <a:lnTo>
                    <a:pt x="249" y="562"/>
                  </a:lnTo>
                  <a:lnTo>
                    <a:pt x="250" y="545"/>
                  </a:lnTo>
                  <a:lnTo>
                    <a:pt x="239" y="533"/>
                  </a:lnTo>
                  <a:lnTo>
                    <a:pt x="229" y="527"/>
                  </a:lnTo>
                  <a:lnTo>
                    <a:pt x="218" y="523"/>
                  </a:lnTo>
                  <a:lnTo>
                    <a:pt x="208" y="523"/>
                  </a:lnTo>
                  <a:lnTo>
                    <a:pt x="196" y="523"/>
                  </a:lnTo>
                  <a:lnTo>
                    <a:pt x="185" y="527"/>
                  </a:lnTo>
                  <a:lnTo>
                    <a:pt x="173" y="531"/>
                  </a:lnTo>
                  <a:lnTo>
                    <a:pt x="165" y="537"/>
                  </a:lnTo>
                  <a:lnTo>
                    <a:pt x="142" y="545"/>
                  </a:lnTo>
                  <a:lnTo>
                    <a:pt x="122" y="556"/>
                  </a:lnTo>
                  <a:lnTo>
                    <a:pt x="101" y="568"/>
                  </a:lnTo>
                  <a:lnTo>
                    <a:pt x="84" y="581"/>
                  </a:lnTo>
                  <a:lnTo>
                    <a:pt x="62" y="591"/>
                  </a:lnTo>
                  <a:lnTo>
                    <a:pt x="43" y="603"/>
                  </a:lnTo>
                  <a:lnTo>
                    <a:pt x="22" y="614"/>
                  </a:lnTo>
                  <a:lnTo>
                    <a:pt x="2" y="626"/>
                  </a:lnTo>
                  <a:lnTo>
                    <a:pt x="0" y="610"/>
                  </a:lnTo>
                  <a:lnTo>
                    <a:pt x="6" y="599"/>
                  </a:lnTo>
                  <a:lnTo>
                    <a:pt x="12" y="589"/>
                  </a:lnTo>
                  <a:lnTo>
                    <a:pt x="22" y="579"/>
                  </a:lnTo>
                  <a:lnTo>
                    <a:pt x="29" y="568"/>
                  </a:lnTo>
                  <a:lnTo>
                    <a:pt x="37" y="558"/>
                  </a:lnTo>
                  <a:lnTo>
                    <a:pt x="43" y="546"/>
                  </a:lnTo>
                  <a:lnTo>
                    <a:pt x="49" y="537"/>
                  </a:lnTo>
                  <a:lnTo>
                    <a:pt x="86" y="481"/>
                  </a:lnTo>
                  <a:lnTo>
                    <a:pt x="126" y="428"/>
                  </a:lnTo>
                  <a:lnTo>
                    <a:pt x="169" y="374"/>
                  </a:lnTo>
                  <a:lnTo>
                    <a:pt x="212" y="322"/>
                  </a:lnTo>
                  <a:lnTo>
                    <a:pt x="252" y="267"/>
                  </a:lnTo>
                  <a:lnTo>
                    <a:pt x="293" y="213"/>
                  </a:lnTo>
                  <a:lnTo>
                    <a:pt x="332" y="159"/>
                  </a:lnTo>
                  <a:lnTo>
                    <a:pt x="371" y="104"/>
                  </a:lnTo>
                  <a:lnTo>
                    <a:pt x="382" y="87"/>
                  </a:lnTo>
                  <a:lnTo>
                    <a:pt x="398" y="66"/>
                  </a:lnTo>
                  <a:lnTo>
                    <a:pt x="415" y="42"/>
                  </a:lnTo>
                  <a:lnTo>
                    <a:pt x="437" y="23"/>
                  </a:lnTo>
                  <a:lnTo>
                    <a:pt x="456" y="7"/>
                  </a:lnTo>
                  <a:lnTo>
                    <a:pt x="479" y="0"/>
                  </a:lnTo>
                  <a:lnTo>
                    <a:pt x="503" y="2"/>
                  </a:lnTo>
                  <a:lnTo>
                    <a:pt x="528" y="19"/>
                  </a:lnTo>
                  <a:close/>
                </a:path>
              </a:pathLst>
            </a:custGeom>
            <a:solidFill>
              <a:srgbClr val="FFFA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Freeform 135"/>
            <p:cNvSpPr>
              <a:spLocks/>
            </p:cNvSpPr>
            <p:nvPr/>
          </p:nvSpPr>
          <p:spPr bwMode="auto">
            <a:xfrm>
              <a:off x="4006" y="1610"/>
              <a:ext cx="124" cy="98"/>
            </a:xfrm>
            <a:custGeom>
              <a:avLst/>
              <a:gdLst>
                <a:gd name="T0" fmla="*/ 124 w 248"/>
                <a:gd name="T1" fmla="*/ 13 h 196"/>
                <a:gd name="T2" fmla="*/ 123 w 248"/>
                <a:gd name="T3" fmla="*/ 20 h 196"/>
                <a:gd name="T4" fmla="*/ 122 w 248"/>
                <a:gd name="T5" fmla="*/ 27 h 196"/>
                <a:gd name="T6" fmla="*/ 120 w 248"/>
                <a:gd name="T7" fmla="*/ 34 h 196"/>
                <a:gd name="T8" fmla="*/ 118 w 248"/>
                <a:gd name="T9" fmla="*/ 41 h 196"/>
                <a:gd name="T10" fmla="*/ 114 w 248"/>
                <a:gd name="T11" fmla="*/ 47 h 196"/>
                <a:gd name="T12" fmla="*/ 111 w 248"/>
                <a:gd name="T13" fmla="*/ 53 h 196"/>
                <a:gd name="T14" fmla="*/ 107 w 248"/>
                <a:gd name="T15" fmla="*/ 59 h 196"/>
                <a:gd name="T16" fmla="*/ 103 w 248"/>
                <a:gd name="T17" fmla="*/ 66 h 196"/>
                <a:gd name="T18" fmla="*/ 92 w 248"/>
                <a:gd name="T19" fmla="*/ 73 h 196"/>
                <a:gd name="T20" fmla="*/ 82 w 248"/>
                <a:gd name="T21" fmla="*/ 81 h 196"/>
                <a:gd name="T22" fmla="*/ 72 w 248"/>
                <a:gd name="T23" fmla="*/ 87 h 196"/>
                <a:gd name="T24" fmla="*/ 61 w 248"/>
                <a:gd name="T25" fmla="*/ 94 h 196"/>
                <a:gd name="T26" fmla="*/ 50 w 248"/>
                <a:gd name="T27" fmla="*/ 96 h 196"/>
                <a:gd name="T28" fmla="*/ 38 w 248"/>
                <a:gd name="T29" fmla="*/ 98 h 196"/>
                <a:gd name="T30" fmla="*/ 26 w 248"/>
                <a:gd name="T31" fmla="*/ 96 h 196"/>
                <a:gd name="T32" fmla="*/ 16 w 248"/>
                <a:gd name="T33" fmla="*/ 92 h 196"/>
                <a:gd name="T34" fmla="*/ 6 w 248"/>
                <a:gd name="T35" fmla="*/ 88 h 196"/>
                <a:gd name="T36" fmla="*/ 2 w 248"/>
                <a:gd name="T37" fmla="*/ 84 h 196"/>
                <a:gd name="T38" fmla="*/ 0 w 248"/>
                <a:gd name="T39" fmla="*/ 78 h 196"/>
                <a:gd name="T40" fmla="*/ 2 w 248"/>
                <a:gd name="T41" fmla="*/ 73 h 196"/>
                <a:gd name="T42" fmla="*/ 4 w 248"/>
                <a:gd name="T43" fmla="*/ 67 h 196"/>
                <a:gd name="T44" fmla="*/ 8 w 248"/>
                <a:gd name="T45" fmla="*/ 62 h 196"/>
                <a:gd name="T46" fmla="*/ 12 w 248"/>
                <a:gd name="T47" fmla="*/ 56 h 196"/>
                <a:gd name="T48" fmla="*/ 16 w 248"/>
                <a:gd name="T49" fmla="*/ 53 h 196"/>
                <a:gd name="T50" fmla="*/ 26 w 248"/>
                <a:gd name="T51" fmla="*/ 43 h 196"/>
                <a:gd name="T52" fmla="*/ 37 w 248"/>
                <a:gd name="T53" fmla="*/ 33 h 196"/>
                <a:gd name="T54" fmla="*/ 49 w 248"/>
                <a:gd name="T55" fmla="*/ 25 h 196"/>
                <a:gd name="T56" fmla="*/ 60 w 248"/>
                <a:gd name="T57" fmla="*/ 17 h 196"/>
                <a:gd name="T58" fmla="*/ 72 w 248"/>
                <a:gd name="T59" fmla="*/ 9 h 196"/>
                <a:gd name="T60" fmla="*/ 85 w 248"/>
                <a:gd name="T61" fmla="*/ 4 h 196"/>
                <a:gd name="T62" fmla="*/ 100 w 248"/>
                <a:gd name="T63" fmla="*/ 0 h 196"/>
                <a:gd name="T64" fmla="*/ 115 w 248"/>
                <a:gd name="T65" fmla="*/ 0 h 196"/>
                <a:gd name="T66" fmla="*/ 124 w 248"/>
                <a:gd name="T67" fmla="*/ 13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196"/>
                <a:gd name="T104" fmla="*/ 248 w 248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196">
                  <a:moveTo>
                    <a:pt x="248" y="26"/>
                  </a:moveTo>
                  <a:lnTo>
                    <a:pt x="246" y="39"/>
                  </a:lnTo>
                  <a:lnTo>
                    <a:pt x="244" y="55"/>
                  </a:lnTo>
                  <a:lnTo>
                    <a:pt x="240" y="68"/>
                  </a:lnTo>
                  <a:lnTo>
                    <a:pt x="236" y="82"/>
                  </a:lnTo>
                  <a:lnTo>
                    <a:pt x="228" y="93"/>
                  </a:lnTo>
                  <a:lnTo>
                    <a:pt x="221" y="107"/>
                  </a:lnTo>
                  <a:lnTo>
                    <a:pt x="213" y="119"/>
                  </a:lnTo>
                  <a:lnTo>
                    <a:pt x="205" y="132"/>
                  </a:lnTo>
                  <a:lnTo>
                    <a:pt x="184" y="146"/>
                  </a:lnTo>
                  <a:lnTo>
                    <a:pt x="164" y="161"/>
                  </a:lnTo>
                  <a:lnTo>
                    <a:pt x="143" y="173"/>
                  </a:lnTo>
                  <a:lnTo>
                    <a:pt x="122" y="187"/>
                  </a:lnTo>
                  <a:lnTo>
                    <a:pt x="99" y="192"/>
                  </a:lnTo>
                  <a:lnTo>
                    <a:pt x="75" y="196"/>
                  </a:lnTo>
                  <a:lnTo>
                    <a:pt x="52" y="192"/>
                  </a:lnTo>
                  <a:lnTo>
                    <a:pt x="31" y="183"/>
                  </a:lnTo>
                  <a:lnTo>
                    <a:pt x="11" y="175"/>
                  </a:lnTo>
                  <a:lnTo>
                    <a:pt x="3" y="167"/>
                  </a:lnTo>
                  <a:lnTo>
                    <a:pt x="0" y="155"/>
                  </a:lnTo>
                  <a:lnTo>
                    <a:pt x="3" y="146"/>
                  </a:lnTo>
                  <a:lnTo>
                    <a:pt x="7" y="134"/>
                  </a:lnTo>
                  <a:lnTo>
                    <a:pt x="15" y="124"/>
                  </a:lnTo>
                  <a:lnTo>
                    <a:pt x="23" y="113"/>
                  </a:lnTo>
                  <a:lnTo>
                    <a:pt x="31" y="107"/>
                  </a:lnTo>
                  <a:lnTo>
                    <a:pt x="52" y="86"/>
                  </a:lnTo>
                  <a:lnTo>
                    <a:pt x="73" y="66"/>
                  </a:lnTo>
                  <a:lnTo>
                    <a:pt x="97" y="49"/>
                  </a:lnTo>
                  <a:lnTo>
                    <a:pt x="120" y="33"/>
                  </a:lnTo>
                  <a:lnTo>
                    <a:pt x="143" y="18"/>
                  </a:lnTo>
                  <a:lnTo>
                    <a:pt x="170" y="8"/>
                  </a:lnTo>
                  <a:lnTo>
                    <a:pt x="199" y="0"/>
                  </a:lnTo>
                  <a:lnTo>
                    <a:pt x="230" y="0"/>
                  </a:lnTo>
                  <a:lnTo>
                    <a:pt x="248" y="26"/>
                  </a:lnTo>
                  <a:close/>
                </a:path>
              </a:pathLst>
            </a:custGeom>
            <a:solidFill>
              <a:srgbClr val="FFE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Freeform 136"/>
            <p:cNvSpPr>
              <a:spLocks/>
            </p:cNvSpPr>
            <p:nvPr/>
          </p:nvSpPr>
          <p:spPr bwMode="auto">
            <a:xfrm>
              <a:off x="3321" y="1752"/>
              <a:ext cx="543" cy="463"/>
            </a:xfrm>
            <a:custGeom>
              <a:avLst/>
              <a:gdLst>
                <a:gd name="T0" fmla="*/ 386 w 1086"/>
                <a:gd name="T1" fmla="*/ 99 h 925"/>
                <a:gd name="T2" fmla="*/ 409 w 1086"/>
                <a:gd name="T3" fmla="*/ 90 h 925"/>
                <a:gd name="T4" fmla="*/ 430 w 1086"/>
                <a:gd name="T5" fmla="*/ 76 h 925"/>
                <a:gd name="T6" fmla="*/ 453 w 1086"/>
                <a:gd name="T7" fmla="*/ 63 h 925"/>
                <a:gd name="T8" fmla="*/ 468 w 1086"/>
                <a:gd name="T9" fmla="*/ 69 h 925"/>
                <a:gd name="T10" fmla="*/ 465 w 1086"/>
                <a:gd name="T11" fmla="*/ 93 h 925"/>
                <a:gd name="T12" fmla="*/ 454 w 1086"/>
                <a:gd name="T13" fmla="*/ 116 h 925"/>
                <a:gd name="T14" fmla="*/ 445 w 1086"/>
                <a:gd name="T15" fmla="*/ 139 h 925"/>
                <a:gd name="T16" fmla="*/ 456 w 1086"/>
                <a:gd name="T17" fmla="*/ 151 h 925"/>
                <a:gd name="T18" fmla="*/ 478 w 1086"/>
                <a:gd name="T19" fmla="*/ 139 h 925"/>
                <a:gd name="T20" fmla="*/ 498 w 1086"/>
                <a:gd name="T21" fmla="*/ 122 h 925"/>
                <a:gd name="T22" fmla="*/ 519 w 1086"/>
                <a:gd name="T23" fmla="*/ 107 h 925"/>
                <a:gd name="T24" fmla="*/ 522 w 1086"/>
                <a:gd name="T25" fmla="*/ 121 h 925"/>
                <a:gd name="T26" fmla="*/ 509 w 1086"/>
                <a:gd name="T27" fmla="*/ 159 h 925"/>
                <a:gd name="T28" fmla="*/ 502 w 1086"/>
                <a:gd name="T29" fmla="*/ 198 h 925"/>
                <a:gd name="T30" fmla="*/ 497 w 1086"/>
                <a:gd name="T31" fmla="*/ 239 h 925"/>
                <a:gd name="T32" fmla="*/ 499 w 1086"/>
                <a:gd name="T33" fmla="*/ 286 h 925"/>
                <a:gd name="T34" fmla="*/ 506 w 1086"/>
                <a:gd name="T35" fmla="*/ 338 h 925"/>
                <a:gd name="T36" fmla="*/ 515 w 1086"/>
                <a:gd name="T37" fmla="*/ 390 h 925"/>
                <a:gd name="T38" fmla="*/ 532 w 1086"/>
                <a:gd name="T39" fmla="*/ 439 h 925"/>
                <a:gd name="T40" fmla="*/ 538 w 1086"/>
                <a:gd name="T41" fmla="*/ 463 h 925"/>
                <a:gd name="T42" fmla="*/ 526 w 1086"/>
                <a:gd name="T43" fmla="*/ 461 h 925"/>
                <a:gd name="T44" fmla="*/ 513 w 1086"/>
                <a:gd name="T45" fmla="*/ 458 h 925"/>
                <a:gd name="T46" fmla="*/ 501 w 1086"/>
                <a:gd name="T47" fmla="*/ 454 h 925"/>
                <a:gd name="T48" fmla="*/ 455 w 1086"/>
                <a:gd name="T49" fmla="*/ 444 h 925"/>
                <a:gd name="T50" fmla="*/ 373 w 1086"/>
                <a:gd name="T51" fmla="*/ 430 h 925"/>
                <a:gd name="T52" fmla="*/ 292 w 1086"/>
                <a:gd name="T53" fmla="*/ 417 h 925"/>
                <a:gd name="T54" fmla="*/ 212 w 1086"/>
                <a:gd name="T55" fmla="*/ 403 h 925"/>
                <a:gd name="T56" fmla="*/ 151 w 1086"/>
                <a:gd name="T57" fmla="*/ 391 h 925"/>
                <a:gd name="T58" fmla="*/ 107 w 1086"/>
                <a:gd name="T59" fmla="*/ 387 h 925"/>
                <a:gd name="T60" fmla="*/ 63 w 1086"/>
                <a:gd name="T61" fmla="*/ 382 h 925"/>
                <a:gd name="T62" fmla="*/ 20 w 1086"/>
                <a:gd name="T63" fmla="*/ 376 h 925"/>
                <a:gd name="T64" fmla="*/ 41 w 1086"/>
                <a:gd name="T65" fmla="*/ 325 h 925"/>
                <a:gd name="T66" fmla="*/ 123 w 1086"/>
                <a:gd name="T67" fmla="*/ 238 h 925"/>
                <a:gd name="T68" fmla="*/ 210 w 1086"/>
                <a:gd name="T69" fmla="*/ 154 h 925"/>
                <a:gd name="T70" fmla="*/ 307 w 1086"/>
                <a:gd name="T71" fmla="*/ 78 h 925"/>
                <a:gd name="T72" fmla="*/ 419 w 1086"/>
                <a:gd name="T73" fmla="*/ 0 h 925"/>
                <a:gd name="T74" fmla="*/ 404 w 1086"/>
                <a:gd name="T75" fmla="*/ 24 h 925"/>
                <a:gd name="T76" fmla="*/ 388 w 1086"/>
                <a:gd name="T77" fmla="*/ 48 h 925"/>
                <a:gd name="T78" fmla="*/ 373 w 1086"/>
                <a:gd name="T79" fmla="*/ 72 h 925"/>
                <a:gd name="T80" fmla="*/ 374 w 1086"/>
                <a:gd name="T81" fmla="*/ 101 h 9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6"/>
                <a:gd name="T124" fmla="*/ 0 h 925"/>
                <a:gd name="T125" fmla="*/ 1086 w 1086"/>
                <a:gd name="T126" fmla="*/ 925 h 9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6" h="925">
                  <a:moveTo>
                    <a:pt x="749" y="202"/>
                  </a:moveTo>
                  <a:lnTo>
                    <a:pt x="772" y="198"/>
                  </a:lnTo>
                  <a:lnTo>
                    <a:pt x="796" y="190"/>
                  </a:lnTo>
                  <a:lnTo>
                    <a:pt x="819" y="179"/>
                  </a:lnTo>
                  <a:lnTo>
                    <a:pt x="842" y="167"/>
                  </a:lnTo>
                  <a:lnTo>
                    <a:pt x="861" y="152"/>
                  </a:lnTo>
                  <a:lnTo>
                    <a:pt x="885" y="138"/>
                  </a:lnTo>
                  <a:lnTo>
                    <a:pt x="906" y="125"/>
                  </a:lnTo>
                  <a:lnTo>
                    <a:pt x="929" y="117"/>
                  </a:lnTo>
                  <a:lnTo>
                    <a:pt x="937" y="138"/>
                  </a:lnTo>
                  <a:lnTo>
                    <a:pt x="937" y="161"/>
                  </a:lnTo>
                  <a:lnTo>
                    <a:pt x="931" y="185"/>
                  </a:lnTo>
                  <a:lnTo>
                    <a:pt x="922" y="208"/>
                  </a:lnTo>
                  <a:lnTo>
                    <a:pt x="908" y="231"/>
                  </a:lnTo>
                  <a:lnTo>
                    <a:pt x="898" y="254"/>
                  </a:lnTo>
                  <a:lnTo>
                    <a:pt x="891" y="278"/>
                  </a:lnTo>
                  <a:lnTo>
                    <a:pt x="891" y="305"/>
                  </a:lnTo>
                  <a:lnTo>
                    <a:pt x="912" y="301"/>
                  </a:lnTo>
                  <a:lnTo>
                    <a:pt x="935" y="291"/>
                  </a:lnTo>
                  <a:lnTo>
                    <a:pt x="957" y="278"/>
                  </a:lnTo>
                  <a:lnTo>
                    <a:pt x="978" y="262"/>
                  </a:lnTo>
                  <a:lnTo>
                    <a:pt x="997" y="243"/>
                  </a:lnTo>
                  <a:lnTo>
                    <a:pt x="1017" y="227"/>
                  </a:lnTo>
                  <a:lnTo>
                    <a:pt x="1038" y="214"/>
                  </a:lnTo>
                  <a:lnTo>
                    <a:pt x="1061" y="206"/>
                  </a:lnTo>
                  <a:lnTo>
                    <a:pt x="1044" y="241"/>
                  </a:lnTo>
                  <a:lnTo>
                    <a:pt x="1030" y="278"/>
                  </a:lnTo>
                  <a:lnTo>
                    <a:pt x="1019" y="317"/>
                  </a:lnTo>
                  <a:lnTo>
                    <a:pt x="1013" y="357"/>
                  </a:lnTo>
                  <a:lnTo>
                    <a:pt x="1005" y="396"/>
                  </a:lnTo>
                  <a:lnTo>
                    <a:pt x="999" y="437"/>
                  </a:lnTo>
                  <a:lnTo>
                    <a:pt x="995" y="477"/>
                  </a:lnTo>
                  <a:lnTo>
                    <a:pt x="993" y="518"/>
                  </a:lnTo>
                  <a:lnTo>
                    <a:pt x="999" y="571"/>
                  </a:lnTo>
                  <a:lnTo>
                    <a:pt x="1005" y="623"/>
                  </a:lnTo>
                  <a:lnTo>
                    <a:pt x="1013" y="675"/>
                  </a:lnTo>
                  <a:lnTo>
                    <a:pt x="1022" y="730"/>
                  </a:lnTo>
                  <a:lnTo>
                    <a:pt x="1030" y="780"/>
                  </a:lnTo>
                  <a:lnTo>
                    <a:pt x="1046" y="830"/>
                  </a:lnTo>
                  <a:lnTo>
                    <a:pt x="1063" y="877"/>
                  </a:lnTo>
                  <a:lnTo>
                    <a:pt x="1086" y="925"/>
                  </a:lnTo>
                  <a:lnTo>
                    <a:pt x="1075" y="925"/>
                  </a:lnTo>
                  <a:lnTo>
                    <a:pt x="1063" y="925"/>
                  </a:lnTo>
                  <a:lnTo>
                    <a:pt x="1052" y="922"/>
                  </a:lnTo>
                  <a:lnTo>
                    <a:pt x="1040" y="920"/>
                  </a:lnTo>
                  <a:lnTo>
                    <a:pt x="1026" y="916"/>
                  </a:lnTo>
                  <a:lnTo>
                    <a:pt x="1015" y="912"/>
                  </a:lnTo>
                  <a:lnTo>
                    <a:pt x="1003" y="908"/>
                  </a:lnTo>
                  <a:lnTo>
                    <a:pt x="993" y="904"/>
                  </a:lnTo>
                  <a:lnTo>
                    <a:pt x="910" y="887"/>
                  </a:lnTo>
                  <a:lnTo>
                    <a:pt x="829" y="873"/>
                  </a:lnTo>
                  <a:lnTo>
                    <a:pt x="747" y="859"/>
                  </a:lnTo>
                  <a:lnTo>
                    <a:pt x="666" y="848"/>
                  </a:lnTo>
                  <a:lnTo>
                    <a:pt x="584" y="834"/>
                  </a:lnTo>
                  <a:lnTo>
                    <a:pt x="505" y="821"/>
                  </a:lnTo>
                  <a:lnTo>
                    <a:pt x="425" y="805"/>
                  </a:lnTo>
                  <a:lnTo>
                    <a:pt x="348" y="788"/>
                  </a:lnTo>
                  <a:lnTo>
                    <a:pt x="303" y="782"/>
                  </a:lnTo>
                  <a:lnTo>
                    <a:pt x="258" y="778"/>
                  </a:lnTo>
                  <a:lnTo>
                    <a:pt x="214" y="774"/>
                  </a:lnTo>
                  <a:lnTo>
                    <a:pt x="171" y="770"/>
                  </a:lnTo>
                  <a:lnTo>
                    <a:pt x="126" y="764"/>
                  </a:lnTo>
                  <a:lnTo>
                    <a:pt x="84" y="759"/>
                  </a:lnTo>
                  <a:lnTo>
                    <a:pt x="41" y="751"/>
                  </a:lnTo>
                  <a:lnTo>
                    <a:pt x="0" y="741"/>
                  </a:lnTo>
                  <a:lnTo>
                    <a:pt x="82" y="650"/>
                  </a:lnTo>
                  <a:lnTo>
                    <a:pt x="163" y="563"/>
                  </a:lnTo>
                  <a:lnTo>
                    <a:pt x="247" y="476"/>
                  </a:lnTo>
                  <a:lnTo>
                    <a:pt x="334" y="390"/>
                  </a:lnTo>
                  <a:lnTo>
                    <a:pt x="421" y="307"/>
                  </a:lnTo>
                  <a:lnTo>
                    <a:pt x="516" y="229"/>
                  </a:lnTo>
                  <a:lnTo>
                    <a:pt x="615" y="156"/>
                  </a:lnTo>
                  <a:lnTo>
                    <a:pt x="724" y="88"/>
                  </a:lnTo>
                  <a:lnTo>
                    <a:pt x="838" y="0"/>
                  </a:lnTo>
                  <a:lnTo>
                    <a:pt x="825" y="24"/>
                  </a:lnTo>
                  <a:lnTo>
                    <a:pt x="809" y="47"/>
                  </a:lnTo>
                  <a:lnTo>
                    <a:pt x="792" y="70"/>
                  </a:lnTo>
                  <a:lnTo>
                    <a:pt x="776" y="95"/>
                  </a:lnTo>
                  <a:lnTo>
                    <a:pt x="759" y="119"/>
                  </a:lnTo>
                  <a:lnTo>
                    <a:pt x="747" y="144"/>
                  </a:lnTo>
                  <a:lnTo>
                    <a:pt x="743" y="171"/>
                  </a:lnTo>
                  <a:lnTo>
                    <a:pt x="749" y="202"/>
                  </a:lnTo>
                  <a:close/>
                </a:path>
              </a:pathLst>
            </a:custGeom>
            <a:solidFill>
              <a:srgbClr val="EB9C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Freeform 137"/>
            <p:cNvSpPr>
              <a:spLocks/>
            </p:cNvSpPr>
            <p:nvPr/>
          </p:nvSpPr>
          <p:spPr bwMode="auto">
            <a:xfrm>
              <a:off x="1952" y="2007"/>
              <a:ext cx="626" cy="824"/>
            </a:xfrm>
            <a:custGeom>
              <a:avLst/>
              <a:gdLst>
                <a:gd name="T0" fmla="*/ 414 w 1253"/>
                <a:gd name="T1" fmla="*/ 180 h 1649"/>
                <a:gd name="T2" fmla="*/ 368 w 1253"/>
                <a:gd name="T3" fmla="*/ 290 h 1649"/>
                <a:gd name="T4" fmla="*/ 312 w 1253"/>
                <a:gd name="T5" fmla="*/ 395 h 1649"/>
                <a:gd name="T6" fmla="*/ 257 w 1253"/>
                <a:gd name="T7" fmla="*/ 500 h 1649"/>
                <a:gd name="T8" fmla="*/ 232 w 1253"/>
                <a:gd name="T9" fmla="*/ 561 h 1649"/>
                <a:gd name="T10" fmla="*/ 230 w 1253"/>
                <a:gd name="T11" fmla="*/ 575 h 1649"/>
                <a:gd name="T12" fmla="*/ 229 w 1253"/>
                <a:gd name="T13" fmla="*/ 588 h 1649"/>
                <a:gd name="T14" fmla="*/ 230 w 1253"/>
                <a:gd name="T15" fmla="*/ 601 h 1649"/>
                <a:gd name="T16" fmla="*/ 248 w 1253"/>
                <a:gd name="T17" fmla="*/ 619 h 1649"/>
                <a:gd name="T18" fmla="*/ 278 w 1253"/>
                <a:gd name="T19" fmla="*/ 620 h 1649"/>
                <a:gd name="T20" fmla="*/ 306 w 1253"/>
                <a:gd name="T21" fmla="*/ 602 h 1649"/>
                <a:gd name="T22" fmla="*/ 334 w 1253"/>
                <a:gd name="T23" fmla="*/ 583 h 1649"/>
                <a:gd name="T24" fmla="*/ 382 w 1253"/>
                <a:gd name="T25" fmla="*/ 552 h 1649"/>
                <a:gd name="T26" fmla="*/ 444 w 1253"/>
                <a:gd name="T27" fmla="*/ 491 h 1649"/>
                <a:gd name="T28" fmla="*/ 508 w 1253"/>
                <a:gd name="T29" fmla="*/ 431 h 1649"/>
                <a:gd name="T30" fmla="*/ 582 w 1253"/>
                <a:gd name="T31" fmla="*/ 394 h 1649"/>
                <a:gd name="T32" fmla="*/ 589 w 1253"/>
                <a:gd name="T33" fmla="*/ 441 h 1649"/>
                <a:gd name="T34" fmla="*/ 517 w 1253"/>
                <a:gd name="T35" fmla="*/ 539 h 1649"/>
                <a:gd name="T36" fmla="*/ 446 w 1253"/>
                <a:gd name="T37" fmla="*/ 638 h 1649"/>
                <a:gd name="T38" fmla="*/ 380 w 1253"/>
                <a:gd name="T39" fmla="*/ 739 h 1649"/>
                <a:gd name="T40" fmla="*/ 337 w 1253"/>
                <a:gd name="T41" fmla="*/ 798 h 1649"/>
                <a:gd name="T42" fmla="*/ 318 w 1253"/>
                <a:gd name="T43" fmla="*/ 793 h 1649"/>
                <a:gd name="T44" fmla="*/ 301 w 1253"/>
                <a:gd name="T45" fmla="*/ 775 h 1649"/>
                <a:gd name="T46" fmla="*/ 283 w 1253"/>
                <a:gd name="T47" fmla="*/ 759 h 1649"/>
                <a:gd name="T48" fmla="*/ 244 w 1253"/>
                <a:gd name="T49" fmla="*/ 754 h 1649"/>
                <a:gd name="T50" fmla="*/ 190 w 1253"/>
                <a:gd name="T51" fmla="*/ 764 h 1649"/>
                <a:gd name="T52" fmla="*/ 138 w 1253"/>
                <a:gd name="T53" fmla="*/ 785 h 1649"/>
                <a:gd name="T54" fmla="*/ 88 w 1253"/>
                <a:gd name="T55" fmla="*/ 812 h 1649"/>
                <a:gd name="T56" fmla="*/ 54 w 1253"/>
                <a:gd name="T57" fmla="*/ 823 h 1649"/>
                <a:gd name="T58" fmla="*/ 39 w 1253"/>
                <a:gd name="T59" fmla="*/ 822 h 1649"/>
                <a:gd name="T60" fmla="*/ 26 w 1253"/>
                <a:gd name="T61" fmla="*/ 818 h 1649"/>
                <a:gd name="T62" fmla="*/ 14 w 1253"/>
                <a:gd name="T63" fmla="*/ 812 h 1649"/>
                <a:gd name="T64" fmla="*/ 1 w 1253"/>
                <a:gd name="T65" fmla="*/ 773 h 1649"/>
                <a:gd name="T66" fmla="*/ 3 w 1253"/>
                <a:gd name="T67" fmla="*/ 706 h 1649"/>
                <a:gd name="T68" fmla="*/ 21 w 1253"/>
                <a:gd name="T69" fmla="*/ 640 h 1649"/>
                <a:gd name="T70" fmla="*/ 47 w 1253"/>
                <a:gd name="T71" fmla="*/ 576 h 1649"/>
                <a:gd name="T72" fmla="*/ 89 w 1253"/>
                <a:gd name="T73" fmla="*/ 489 h 1649"/>
                <a:gd name="T74" fmla="*/ 151 w 1253"/>
                <a:gd name="T75" fmla="*/ 375 h 1649"/>
                <a:gd name="T76" fmla="*/ 218 w 1253"/>
                <a:gd name="T77" fmla="*/ 262 h 1649"/>
                <a:gd name="T78" fmla="*/ 288 w 1253"/>
                <a:gd name="T79" fmla="*/ 150 h 1649"/>
                <a:gd name="T80" fmla="*/ 334 w 1253"/>
                <a:gd name="T81" fmla="*/ 83 h 1649"/>
                <a:gd name="T82" fmla="*/ 356 w 1253"/>
                <a:gd name="T83" fmla="*/ 58 h 1649"/>
                <a:gd name="T84" fmla="*/ 377 w 1253"/>
                <a:gd name="T85" fmla="*/ 34 h 1649"/>
                <a:gd name="T86" fmla="*/ 399 w 1253"/>
                <a:gd name="T87" fmla="*/ 10 h 1649"/>
                <a:gd name="T88" fmla="*/ 423 w 1253"/>
                <a:gd name="T89" fmla="*/ 11 h 1649"/>
                <a:gd name="T90" fmla="*/ 433 w 1253"/>
                <a:gd name="T91" fmla="*/ 41 h 1649"/>
                <a:gd name="T92" fmla="*/ 434 w 1253"/>
                <a:gd name="T93" fmla="*/ 74 h 1649"/>
                <a:gd name="T94" fmla="*/ 431 w 1253"/>
                <a:gd name="T95" fmla="*/ 108 h 16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3"/>
                <a:gd name="T145" fmla="*/ 0 h 1649"/>
                <a:gd name="T146" fmla="*/ 1253 w 1253"/>
                <a:gd name="T147" fmla="*/ 1649 h 16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3" h="1649">
                  <a:moveTo>
                    <a:pt x="863" y="249"/>
                  </a:moveTo>
                  <a:lnTo>
                    <a:pt x="828" y="361"/>
                  </a:lnTo>
                  <a:lnTo>
                    <a:pt x="787" y="474"/>
                  </a:lnTo>
                  <a:lnTo>
                    <a:pt x="737" y="580"/>
                  </a:lnTo>
                  <a:lnTo>
                    <a:pt x="683" y="687"/>
                  </a:lnTo>
                  <a:lnTo>
                    <a:pt x="624" y="790"/>
                  </a:lnTo>
                  <a:lnTo>
                    <a:pt x="568" y="894"/>
                  </a:lnTo>
                  <a:lnTo>
                    <a:pt x="514" y="1001"/>
                  </a:lnTo>
                  <a:lnTo>
                    <a:pt x="465" y="1110"/>
                  </a:lnTo>
                  <a:lnTo>
                    <a:pt x="464" y="1123"/>
                  </a:lnTo>
                  <a:lnTo>
                    <a:pt x="462" y="1137"/>
                  </a:lnTo>
                  <a:lnTo>
                    <a:pt x="460" y="1150"/>
                  </a:lnTo>
                  <a:lnTo>
                    <a:pt x="460" y="1164"/>
                  </a:lnTo>
                  <a:lnTo>
                    <a:pt x="458" y="1176"/>
                  </a:lnTo>
                  <a:lnTo>
                    <a:pt x="458" y="1189"/>
                  </a:lnTo>
                  <a:lnTo>
                    <a:pt x="460" y="1203"/>
                  </a:lnTo>
                  <a:lnTo>
                    <a:pt x="465" y="1216"/>
                  </a:lnTo>
                  <a:lnTo>
                    <a:pt x="496" y="1238"/>
                  </a:lnTo>
                  <a:lnTo>
                    <a:pt x="528" y="1245"/>
                  </a:lnTo>
                  <a:lnTo>
                    <a:pt x="557" y="1240"/>
                  </a:lnTo>
                  <a:lnTo>
                    <a:pt x="586" y="1226"/>
                  </a:lnTo>
                  <a:lnTo>
                    <a:pt x="613" y="1205"/>
                  </a:lnTo>
                  <a:lnTo>
                    <a:pt x="640" y="1185"/>
                  </a:lnTo>
                  <a:lnTo>
                    <a:pt x="669" y="1166"/>
                  </a:lnTo>
                  <a:lnTo>
                    <a:pt x="700" y="1152"/>
                  </a:lnTo>
                  <a:lnTo>
                    <a:pt x="764" y="1104"/>
                  </a:lnTo>
                  <a:lnTo>
                    <a:pt x="828" y="1046"/>
                  </a:lnTo>
                  <a:lnTo>
                    <a:pt x="888" y="982"/>
                  </a:lnTo>
                  <a:lnTo>
                    <a:pt x="952" y="922"/>
                  </a:lnTo>
                  <a:lnTo>
                    <a:pt x="1016" y="863"/>
                  </a:lnTo>
                  <a:lnTo>
                    <a:pt x="1086" y="817"/>
                  </a:lnTo>
                  <a:lnTo>
                    <a:pt x="1164" y="788"/>
                  </a:lnTo>
                  <a:lnTo>
                    <a:pt x="1253" y="784"/>
                  </a:lnTo>
                  <a:lnTo>
                    <a:pt x="1179" y="883"/>
                  </a:lnTo>
                  <a:lnTo>
                    <a:pt x="1105" y="982"/>
                  </a:lnTo>
                  <a:lnTo>
                    <a:pt x="1034" y="1079"/>
                  </a:lnTo>
                  <a:lnTo>
                    <a:pt x="964" y="1178"/>
                  </a:lnTo>
                  <a:lnTo>
                    <a:pt x="892" y="1276"/>
                  </a:lnTo>
                  <a:lnTo>
                    <a:pt x="826" y="1377"/>
                  </a:lnTo>
                  <a:lnTo>
                    <a:pt x="760" y="1478"/>
                  </a:lnTo>
                  <a:lnTo>
                    <a:pt x="700" y="1585"/>
                  </a:lnTo>
                  <a:lnTo>
                    <a:pt x="675" y="1596"/>
                  </a:lnTo>
                  <a:lnTo>
                    <a:pt x="654" y="1598"/>
                  </a:lnTo>
                  <a:lnTo>
                    <a:pt x="636" y="1587"/>
                  </a:lnTo>
                  <a:lnTo>
                    <a:pt x="621" y="1571"/>
                  </a:lnTo>
                  <a:lnTo>
                    <a:pt x="603" y="1550"/>
                  </a:lnTo>
                  <a:lnTo>
                    <a:pt x="586" y="1532"/>
                  </a:lnTo>
                  <a:lnTo>
                    <a:pt x="566" y="1519"/>
                  </a:lnTo>
                  <a:lnTo>
                    <a:pt x="547" y="1515"/>
                  </a:lnTo>
                  <a:lnTo>
                    <a:pt x="489" y="1509"/>
                  </a:lnTo>
                  <a:lnTo>
                    <a:pt x="434" y="1515"/>
                  </a:lnTo>
                  <a:lnTo>
                    <a:pt x="380" y="1529"/>
                  </a:lnTo>
                  <a:lnTo>
                    <a:pt x="330" y="1550"/>
                  </a:lnTo>
                  <a:lnTo>
                    <a:pt x="277" y="1571"/>
                  </a:lnTo>
                  <a:lnTo>
                    <a:pt x="229" y="1598"/>
                  </a:lnTo>
                  <a:lnTo>
                    <a:pt x="176" y="1624"/>
                  </a:lnTo>
                  <a:lnTo>
                    <a:pt x="128" y="1649"/>
                  </a:lnTo>
                  <a:lnTo>
                    <a:pt x="109" y="1647"/>
                  </a:lnTo>
                  <a:lnTo>
                    <a:pt x="93" y="1647"/>
                  </a:lnTo>
                  <a:lnTo>
                    <a:pt x="78" y="1645"/>
                  </a:lnTo>
                  <a:lnTo>
                    <a:pt x="66" y="1643"/>
                  </a:lnTo>
                  <a:lnTo>
                    <a:pt x="52" y="1637"/>
                  </a:lnTo>
                  <a:lnTo>
                    <a:pt x="41" y="1633"/>
                  </a:lnTo>
                  <a:lnTo>
                    <a:pt x="29" y="1624"/>
                  </a:lnTo>
                  <a:lnTo>
                    <a:pt x="19" y="1614"/>
                  </a:lnTo>
                  <a:lnTo>
                    <a:pt x="2" y="1546"/>
                  </a:lnTo>
                  <a:lnTo>
                    <a:pt x="0" y="1480"/>
                  </a:lnTo>
                  <a:lnTo>
                    <a:pt x="6" y="1412"/>
                  </a:lnTo>
                  <a:lnTo>
                    <a:pt x="23" y="1348"/>
                  </a:lnTo>
                  <a:lnTo>
                    <a:pt x="43" y="1280"/>
                  </a:lnTo>
                  <a:lnTo>
                    <a:pt x="68" y="1216"/>
                  </a:lnTo>
                  <a:lnTo>
                    <a:pt x="95" y="1152"/>
                  </a:lnTo>
                  <a:lnTo>
                    <a:pt x="122" y="1092"/>
                  </a:lnTo>
                  <a:lnTo>
                    <a:pt x="178" y="978"/>
                  </a:lnTo>
                  <a:lnTo>
                    <a:pt x="240" y="865"/>
                  </a:lnTo>
                  <a:lnTo>
                    <a:pt x="303" y="751"/>
                  </a:lnTo>
                  <a:lnTo>
                    <a:pt x="370" y="638"/>
                  </a:lnTo>
                  <a:lnTo>
                    <a:pt x="436" y="524"/>
                  </a:lnTo>
                  <a:lnTo>
                    <a:pt x="506" y="412"/>
                  </a:lnTo>
                  <a:lnTo>
                    <a:pt x="576" y="301"/>
                  </a:lnTo>
                  <a:lnTo>
                    <a:pt x="650" y="192"/>
                  </a:lnTo>
                  <a:lnTo>
                    <a:pt x="669" y="167"/>
                  </a:lnTo>
                  <a:lnTo>
                    <a:pt x="692" y="142"/>
                  </a:lnTo>
                  <a:lnTo>
                    <a:pt x="712" y="117"/>
                  </a:lnTo>
                  <a:lnTo>
                    <a:pt x="735" y="94"/>
                  </a:lnTo>
                  <a:lnTo>
                    <a:pt x="754" y="68"/>
                  </a:lnTo>
                  <a:lnTo>
                    <a:pt x="776" y="43"/>
                  </a:lnTo>
                  <a:lnTo>
                    <a:pt x="799" y="20"/>
                  </a:lnTo>
                  <a:lnTo>
                    <a:pt x="824" y="0"/>
                  </a:lnTo>
                  <a:lnTo>
                    <a:pt x="846" y="22"/>
                  </a:lnTo>
                  <a:lnTo>
                    <a:pt x="861" y="51"/>
                  </a:lnTo>
                  <a:lnTo>
                    <a:pt x="867" y="82"/>
                  </a:lnTo>
                  <a:lnTo>
                    <a:pt x="871" y="115"/>
                  </a:lnTo>
                  <a:lnTo>
                    <a:pt x="869" y="148"/>
                  </a:lnTo>
                  <a:lnTo>
                    <a:pt x="867" y="183"/>
                  </a:lnTo>
                  <a:lnTo>
                    <a:pt x="863" y="216"/>
                  </a:lnTo>
                  <a:lnTo>
                    <a:pt x="863" y="249"/>
                  </a:lnTo>
                  <a:close/>
                </a:path>
              </a:pathLst>
            </a:custGeom>
            <a:solidFill>
              <a:srgbClr val="FFCC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Freeform 138"/>
            <p:cNvSpPr>
              <a:spLocks/>
            </p:cNvSpPr>
            <p:nvPr/>
          </p:nvSpPr>
          <p:spPr bwMode="auto">
            <a:xfrm>
              <a:off x="4316" y="2011"/>
              <a:ext cx="411" cy="319"/>
            </a:xfrm>
            <a:custGeom>
              <a:avLst/>
              <a:gdLst>
                <a:gd name="T0" fmla="*/ 360 w 822"/>
                <a:gd name="T1" fmla="*/ 43 h 638"/>
                <a:gd name="T2" fmla="*/ 365 w 822"/>
                <a:gd name="T3" fmla="*/ 46 h 638"/>
                <a:gd name="T4" fmla="*/ 371 w 822"/>
                <a:gd name="T5" fmla="*/ 49 h 638"/>
                <a:gd name="T6" fmla="*/ 377 w 822"/>
                <a:gd name="T7" fmla="*/ 52 h 638"/>
                <a:gd name="T8" fmla="*/ 383 w 822"/>
                <a:gd name="T9" fmla="*/ 55 h 638"/>
                <a:gd name="T10" fmla="*/ 389 w 822"/>
                <a:gd name="T11" fmla="*/ 57 h 638"/>
                <a:gd name="T12" fmla="*/ 397 w 822"/>
                <a:gd name="T13" fmla="*/ 60 h 638"/>
                <a:gd name="T14" fmla="*/ 404 w 822"/>
                <a:gd name="T15" fmla="*/ 62 h 638"/>
                <a:gd name="T16" fmla="*/ 411 w 822"/>
                <a:gd name="T17" fmla="*/ 65 h 638"/>
                <a:gd name="T18" fmla="*/ 367 w 822"/>
                <a:gd name="T19" fmla="*/ 80 h 638"/>
                <a:gd name="T20" fmla="*/ 325 w 822"/>
                <a:gd name="T21" fmla="*/ 101 h 638"/>
                <a:gd name="T22" fmla="*/ 284 w 822"/>
                <a:gd name="T23" fmla="*/ 125 h 638"/>
                <a:gd name="T24" fmla="*/ 245 w 822"/>
                <a:gd name="T25" fmla="*/ 154 h 638"/>
                <a:gd name="T26" fmla="*/ 206 w 822"/>
                <a:gd name="T27" fmla="*/ 182 h 638"/>
                <a:gd name="T28" fmla="*/ 170 w 822"/>
                <a:gd name="T29" fmla="*/ 215 h 638"/>
                <a:gd name="T30" fmla="*/ 135 w 822"/>
                <a:gd name="T31" fmla="*/ 248 h 638"/>
                <a:gd name="T32" fmla="*/ 101 w 822"/>
                <a:gd name="T33" fmla="*/ 283 h 638"/>
                <a:gd name="T34" fmla="*/ 87 w 822"/>
                <a:gd name="T35" fmla="*/ 285 h 638"/>
                <a:gd name="T36" fmla="*/ 73 w 822"/>
                <a:gd name="T37" fmla="*/ 289 h 638"/>
                <a:gd name="T38" fmla="*/ 59 w 822"/>
                <a:gd name="T39" fmla="*/ 292 h 638"/>
                <a:gd name="T40" fmla="*/ 47 w 822"/>
                <a:gd name="T41" fmla="*/ 298 h 638"/>
                <a:gd name="T42" fmla="*/ 34 w 822"/>
                <a:gd name="T43" fmla="*/ 302 h 638"/>
                <a:gd name="T44" fmla="*/ 22 w 822"/>
                <a:gd name="T45" fmla="*/ 308 h 638"/>
                <a:gd name="T46" fmla="*/ 10 w 822"/>
                <a:gd name="T47" fmla="*/ 314 h 638"/>
                <a:gd name="T48" fmla="*/ 0 w 822"/>
                <a:gd name="T49" fmla="*/ 319 h 638"/>
                <a:gd name="T50" fmla="*/ 2 w 822"/>
                <a:gd name="T51" fmla="*/ 305 h 638"/>
                <a:gd name="T52" fmla="*/ 8 w 822"/>
                <a:gd name="T53" fmla="*/ 292 h 638"/>
                <a:gd name="T54" fmla="*/ 13 w 822"/>
                <a:gd name="T55" fmla="*/ 281 h 638"/>
                <a:gd name="T56" fmla="*/ 22 w 822"/>
                <a:gd name="T57" fmla="*/ 269 h 638"/>
                <a:gd name="T58" fmla="*/ 27 w 822"/>
                <a:gd name="T59" fmla="*/ 256 h 638"/>
                <a:gd name="T60" fmla="*/ 34 w 822"/>
                <a:gd name="T61" fmla="*/ 244 h 638"/>
                <a:gd name="T62" fmla="*/ 38 w 822"/>
                <a:gd name="T63" fmla="*/ 232 h 638"/>
                <a:gd name="T64" fmla="*/ 41 w 822"/>
                <a:gd name="T65" fmla="*/ 219 h 638"/>
                <a:gd name="T66" fmla="*/ 74 w 822"/>
                <a:gd name="T67" fmla="*/ 195 h 638"/>
                <a:gd name="T68" fmla="*/ 106 w 822"/>
                <a:gd name="T69" fmla="*/ 169 h 638"/>
                <a:gd name="T70" fmla="*/ 136 w 822"/>
                <a:gd name="T71" fmla="*/ 141 h 638"/>
                <a:gd name="T72" fmla="*/ 166 w 822"/>
                <a:gd name="T73" fmla="*/ 113 h 638"/>
                <a:gd name="T74" fmla="*/ 195 w 822"/>
                <a:gd name="T75" fmla="*/ 84 h 638"/>
                <a:gd name="T76" fmla="*/ 225 w 822"/>
                <a:gd name="T77" fmla="*/ 58 h 638"/>
                <a:gd name="T78" fmla="*/ 257 w 822"/>
                <a:gd name="T79" fmla="*/ 32 h 638"/>
                <a:gd name="T80" fmla="*/ 291 w 822"/>
                <a:gd name="T81" fmla="*/ 9 h 638"/>
                <a:gd name="T82" fmla="*/ 296 w 822"/>
                <a:gd name="T83" fmla="*/ 7 h 638"/>
                <a:gd name="T84" fmla="*/ 302 w 822"/>
                <a:gd name="T85" fmla="*/ 5 h 638"/>
                <a:gd name="T86" fmla="*/ 307 w 822"/>
                <a:gd name="T87" fmla="*/ 3 h 638"/>
                <a:gd name="T88" fmla="*/ 313 w 822"/>
                <a:gd name="T89" fmla="*/ 2 h 638"/>
                <a:gd name="T90" fmla="*/ 317 w 822"/>
                <a:gd name="T91" fmla="*/ 0 h 638"/>
                <a:gd name="T92" fmla="*/ 322 w 822"/>
                <a:gd name="T93" fmla="*/ 0 h 638"/>
                <a:gd name="T94" fmla="*/ 328 w 822"/>
                <a:gd name="T95" fmla="*/ 1 h 638"/>
                <a:gd name="T96" fmla="*/ 334 w 822"/>
                <a:gd name="T97" fmla="*/ 5 h 638"/>
                <a:gd name="T98" fmla="*/ 339 w 822"/>
                <a:gd name="T99" fmla="*/ 8 h 638"/>
                <a:gd name="T100" fmla="*/ 343 w 822"/>
                <a:gd name="T101" fmla="*/ 12 h 638"/>
                <a:gd name="T102" fmla="*/ 346 w 822"/>
                <a:gd name="T103" fmla="*/ 18 h 638"/>
                <a:gd name="T104" fmla="*/ 348 w 822"/>
                <a:gd name="T105" fmla="*/ 22 h 638"/>
                <a:gd name="T106" fmla="*/ 350 w 822"/>
                <a:gd name="T107" fmla="*/ 27 h 638"/>
                <a:gd name="T108" fmla="*/ 352 w 822"/>
                <a:gd name="T109" fmla="*/ 33 h 638"/>
                <a:gd name="T110" fmla="*/ 355 w 822"/>
                <a:gd name="T111" fmla="*/ 38 h 638"/>
                <a:gd name="T112" fmla="*/ 360 w 822"/>
                <a:gd name="T113" fmla="*/ 43 h 6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22"/>
                <a:gd name="T172" fmla="*/ 0 h 638"/>
                <a:gd name="T173" fmla="*/ 822 w 822"/>
                <a:gd name="T174" fmla="*/ 638 h 6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22" h="638">
                  <a:moveTo>
                    <a:pt x="720" y="87"/>
                  </a:moveTo>
                  <a:lnTo>
                    <a:pt x="729" y="93"/>
                  </a:lnTo>
                  <a:lnTo>
                    <a:pt x="741" y="99"/>
                  </a:lnTo>
                  <a:lnTo>
                    <a:pt x="753" y="105"/>
                  </a:lnTo>
                  <a:lnTo>
                    <a:pt x="766" y="111"/>
                  </a:lnTo>
                  <a:lnTo>
                    <a:pt x="778" y="115"/>
                  </a:lnTo>
                  <a:lnTo>
                    <a:pt x="793" y="120"/>
                  </a:lnTo>
                  <a:lnTo>
                    <a:pt x="807" y="124"/>
                  </a:lnTo>
                  <a:lnTo>
                    <a:pt x="822" y="130"/>
                  </a:lnTo>
                  <a:lnTo>
                    <a:pt x="733" y="159"/>
                  </a:lnTo>
                  <a:lnTo>
                    <a:pt x="650" y="202"/>
                  </a:lnTo>
                  <a:lnTo>
                    <a:pt x="568" y="250"/>
                  </a:lnTo>
                  <a:lnTo>
                    <a:pt x="491" y="307"/>
                  </a:lnTo>
                  <a:lnTo>
                    <a:pt x="413" y="365"/>
                  </a:lnTo>
                  <a:lnTo>
                    <a:pt x="340" y="431"/>
                  </a:lnTo>
                  <a:lnTo>
                    <a:pt x="270" y="497"/>
                  </a:lnTo>
                  <a:lnTo>
                    <a:pt x="202" y="566"/>
                  </a:lnTo>
                  <a:lnTo>
                    <a:pt x="173" y="570"/>
                  </a:lnTo>
                  <a:lnTo>
                    <a:pt x="146" y="578"/>
                  </a:lnTo>
                  <a:lnTo>
                    <a:pt x="118" y="584"/>
                  </a:lnTo>
                  <a:lnTo>
                    <a:pt x="93" y="596"/>
                  </a:lnTo>
                  <a:lnTo>
                    <a:pt x="68" y="603"/>
                  </a:lnTo>
                  <a:lnTo>
                    <a:pt x="43" y="615"/>
                  </a:lnTo>
                  <a:lnTo>
                    <a:pt x="20" y="627"/>
                  </a:lnTo>
                  <a:lnTo>
                    <a:pt x="0" y="638"/>
                  </a:lnTo>
                  <a:lnTo>
                    <a:pt x="4" y="609"/>
                  </a:lnTo>
                  <a:lnTo>
                    <a:pt x="16" y="584"/>
                  </a:lnTo>
                  <a:lnTo>
                    <a:pt x="27" y="561"/>
                  </a:lnTo>
                  <a:lnTo>
                    <a:pt x="43" y="537"/>
                  </a:lnTo>
                  <a:lnTo>
                    <a:pt x="54" y="512"/>
                  </a:lnTo>
                  <a:lnTo>
                    <a:pt x="68" y="489"/>
                  </a:lnTo>
                  <a:lnTo>
                    <a:pt x="76" y="464"/>
                  </a:lnTo>
                  <a:lnTo>
                    <a:pt x="82" y="438"/>
                  </a:lnTo>
                  <a:lnTo>
                    <a:pt x="148" y="390"/>
                  </a:lnTo>
                  <a:lnTo>
                    <a:pt x="212" y="338"/>
                  </a:lnTo>
                  <a:lnTo>
                    <a:pt x="272" y="281"/>
                  </a:lnTo>
                  <a:lnTo>
                    <a:pt x="332" y="227"/>
                  </a:lnTo>
                  <a:lnTo>
                    <a:pt x="390" y="169"/>
                  </a:lnTo>
                  <a:lnTo>
                    <a:pt x="450" y="117"/>
                  </a:lnTo>
                  <a:lnTo>
                    <a:pt x="514" y="64"/>
                  </a:lnTo>
                  <a:lnTo>
                    <a:pt x="582" y="18"/>
                  </a:lnTo>
                  <a:lnTo>
                    <a:pt x="592" y="14"/>
                  </a:lnTo>
                  <a:lnTo>
                    <a:pt x="603" y="10"/>
                  </a:lnTo>
                  <a:lnTo>
                    <a:pt x="613" y="6"/>
                  </a:lnTo>
                  <a:lnTo>
                    <a:pt x="625" y="4"/>
                  </a:lnTo>
                  <a:lnTo>
                    <a:pt x="634" y="0"/>
                  </a:lnTo>
                  <a:lnTo>
                    <a:pt x="644" y="0"/>
                  </a:lnTo>
                  <a:lnTo>
                    <a:pt x="656" y="2"/>
                  </a:lnTo>
                  <a:lnTo>
                    <a:pt x="667" y="10"/>
                  </a:lnTo>
                  <a:lnTo>
                    <a:pt x="677" y="16"/>
                  </a:lnTo>
                  <a:lnTo>
                    <a:pt x="685" y="25"/>
                  </a:lnTo>
                  <a:lnTo>
                    <a:pt x="691" y="35"/>
                  </a:lnTo>
                  <a:lnTo>
                    <a:pt x="696" y="45"/>
                  </a:lnTo>
                  <a:lnTo>
                    <a:pt x="700" y="54"/>
                  </a:lnTo>
                  <a:lnTo>
                    <a:pt x="704" y="66"/>
                  </a:lnTo>
                  <a:lnTo>
                    <a:pt x="710" y="76"/>
                  </a:lnTo>
                  <a:lnTo>
                    <a:pt x="720" y="87"/>
                  </a:lnTo>
                  <a:close/>
                </a:path>
              </a:pathLst>
            </a:custGeom>
            <a:solidFill>
              <a:srgbClr val="FFFA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Freeform 139"/>
            <p:cNvSpPr>
              <a:spLocks/>
            </p:cNvSpPr>
            <p:nvPr/>
          </p:nvSpPr>
          <p:spPr bwMode="auto">
            <a:xfrm>
              <a:off x="4378" y="2091"/>
              <a:ext cx="415" cy="324"/>
            </a:xfrm>
            <a:custGeom>
              <a:avLst/>
              <a:gdLst>
                <a:gd name="T0" fmla="*/ 412 w 830"/>
                <a:gd name="T1" fmla="*/ 36 h 650"/>
                <a:gd name="T2" fmla="*/ 402 w 830"/>
                <a:gd name="T3" fmla="*/ 61 h 650"/>
                <a:gd name="T4" fmla="*/ 389 w 830"/>
                <a:gd name="T5" fmla="*/ 84 h 650"/>
                <a:gd name="T6" fmla="*/ 371 w 830"/>
                <a:gd name="T7" fmla="*/ 105 h 650"/>
                <a:gd name="T8" fmla="*/ 352 w 830"/>
                <a:gd name="T9" fmla="*/ 114 h 650"/>
                <a:gd name="T10" fmla="*/ 338 w 830"/>
                <a:gd name="T11" fmla="*/ 119 h 650"/>
                <a:gd name="T12" fmla="*/ 323 w 830"/>
                <a:gd name="T13" fmla="*/ 123 h 650"/>
                <a:gd name="T14" fmla="*/ 309 w 830"/>
                <a:gd name="T15" fmla="*/ 121 h 650"/>
                <a:gd name="T16" fmla="*/ 298 w 830"/>
                <a:gd name="T17" fmla="*/ 107 h 650"/>
                <a:gd name="T18" fmla="*/ 286 w 830"/>
                <a:gd name="T19" fmla="*/ 90 h 650"/>
                <a:gd name="T20" fmla="*/ 265 w 830"/>
                <a:gd name="T21" fmla="*/ 82 h 650"/>
                <a:gd name="T22" fmla="*/ 242 w 830"/>
                <a:gd name="T23" fmla="*/ 89 h 650"/>
                <a:gd name="T24" fmla="*/ 221 w 830"/>
                <a:gd name="T25" fmla="*/ 105 h 650"/>
                <a:gd name="T26" fmla="*/ 202 w 830"/>
                <a:gd name="T27" fmla="*/ 122 h 650"/>
                <a:gd name="T28" fmla="*/ 170 w 830"/>
                <a:gd name="T29" fmla="*/ 152 h 650"/>
                <a:gd name="T30" fmla="*/ 127 w 830"/>
                <a:gd name="T31" fmla="*/ 199 h 650"/>
                <a:gd name="T32" fmla="*/ 87 w 830"/>
                <a:gd name="T33" fmla="*/ 249 h 650"/>
                <a:gd name="T34" fmla="*/ 46 w 830"/>
                <a:gd name="T35" fmla="*/ 298 h 650"/>
                <a:gd name="T36" fmla="*/ 19 w 830"/>
                <a:gd name="T37" fmla="*/ 324 h 650"/>
                <a:gd name="T38" fmla="*/ 5 w 830"/>
                <a:gd name="T39" fmla="*/ 321 h 650"/>
                <a:gd name="T40" fmla="*/ 4 w 830"/>
                <a:gd name="T41" fmla="*/ 306 h 650"/>
                <a:gd name="T42" fmla="*/ 15 w 830"/>
                <a:gd name="T43" fmla="*/ 282 h 650"/>
                <a:gd name="T44" fmla="*/ 29 w 830"/>
                <a:gd name="T45" fmla="*/ 258 h 650"/>
                <a:gd name="T46" fmla="*/ 40 w 830"/>
                <a:gd name="T47" fmla="*/ 233 h 650"/>
                <a:gd name="T48" fmla="*/ 57 w 830"/>
                <a:gd name="T49" fmla="*/ 203 h 650"/>
                <a:gd name="T50" fmla="*/ 88 w 830"/>
                <a:gd name="T51" fmla="*/ 173 h 650"/>
                <a:gd name="T52" fmla="*/ 119 w 830"/>
                <a:gd name="T53" fmla="*/ 144 h 650"/>
                <a:gd name="T54" fmla="*/ 153 w 830"/>
                <a:gd name="T55" fmla="*/ 120 h 650"/>
                <a:gd name="T56" fmla="*/ 185 w 830"/>
                <a:gd name="T57" fmla="*/ 95 h 650"/>
                <a:gd name="T58" fmla="*/ 217 w 830"/>
                <a:gd name="T59" fmla="*/ 70 h 650"/>
                <a:gd name="T60" fmla="*/ 252 w 830"/>
                <a:gd name="T61" fmla="*/ 47 h 650"/>
                <a:gd name="T62" fmla="*/ 289 w 830"/>
                <a:gd name="T63" fmla="*/ 26 h 650"/>
                <a:gd name="T64" fmla="*/ 318 w 830"/>
                <a:gd name="T65" fmla="*/ 12 h 650"/>
                <a:gd name="T66" fmla="*/ 342 w 830"/>
                <a:gd name="T67" fmla="*/ 5 h 650"/>
                <a:gd name="T68" fmla="*/ 366 w 830"/>
                <a:gd name="T69" fmla="*/ 0 h 650"/>
                <a:gd name="T70" fmla="*/ 389 w 830"/>
                <a:gd name="T71" fmla="*/ 2 h 650"/>
                <a:gd name="T72" fmla="*/ 407 w 830"/>
                <a:gd name="T73" fmla="*/ 14 h 6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0"/>
                <a:gd name="T112" fmla="*/ 0 h 650"/>
                <a:gd name="T113" fmla="*/ 830 w 830"/>
                <a:gd name="T114" fmla="*/ 650 h 6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30" h="650">
                  <a:moveTo>
                    <a:pt x="830" y="47"/>
                  </a:moveTo>
                  <a:lnTo>
                    <a:pt x="823" y="72"/>
                  </a:lnTo>
                  <a:lnTo>
                    <a:pt x="815" y="97"/>
                  </a:lnTo>
                  <a:lnTo>
                    <a:pt x="803" y="122"/>
                  </a:lnTo>
                  <a:lnTo>
                    <a:pt x="794" y="148"/>
                  </a:lnTo>
                  <a:lnTo>
                    <a:pt x="778" y="169"/>
                  </a:lnTo>
                  <a:lnTo>
                    <a:pt x="762" y="190"/>
                  </a:lnTo>
                  <a:lnTo>
                    <a:pt x="741" y="210"/>
                  </a:lnTo>
                  <a:lnTo>
                    <a:pt x="720" y="227"/>
                  </a:lnTo>
                  <a:lnTo>
                    <a:pt x="704" y="229"/>
                  </a:lnTo>
                  <a:lnTo>
                    <a:pt x="691" y="235"/>
                  </a:lnTo>
                  <a:lnTo>
                    <a:pt x="675" y="239"/>
                  </a:lnTo>
                  <a:lnTo>
                    <a:pt x="662" y="245"/>
                  </a:lnTo>
                  <a:lnTo>
                    <a:pt x="646" y="246"/>
                  </a:lnTo>
                  <a:lnTo>
                    <a:pt x="633" y="246"/>
                  </a:lnTo>
                  <a:lnTo>
                    <a:pt x="617" y="243"/>
                  </a:lnTo>
                  <a:lnTo>
                    <a:pt x="603" y="235"/>
                  </a:lnTo>
                  <a:lnTo>
                    <a:pt x="596" y="215"/>
                  </a:lnTo>
                  <a:lnTo>
                    <a:pt x="586" y="198"/>
                  </a:lnTo>
                  <a:lnTo>
                    <a:pt x="572" y="181"/>
                  </a:lnTo>
                  <a:lnTo>
                    <a:pt x="557" y="167"/>
                  </a:lnTo>
                  <a:lnTo>
                    <a:pt x="530" y="165"/>
                  </a:lnTo>
                  <a:lnTo>
                    <a:pt x="506" y="169"/>
                  </a:lnTo>
                  <a:lnTo>
                    <a:pt x="485" y="179"/>
                  </a:lnTo>
                  <a:lnTo>
                    <a:pt x="464" y="194"/>
                  </a:lnTo>
                  <a:lnTo>
                    <a:pt x="442" y="210"/>
                  </a:lnTo>
                  <a:lnTo>
                    <a:pt x="423" y="227"/>
                  </a:lnTo>
                  <a:lnTo>
                    <a:pt x="404" y="245"/>
                  </a:lnTo>
                  <a:lnTo>
                    <a:pt x="386" y="262"/>
                  </a:lnTo>
                  <a:lnTo>
                    <a:pt x="340" y="305"/>
                  </a:lnTo>
                  <a:lnTo>
                    <a:pt x="297" y="351"/>
                  </a:lnTo>
                  <a:lnTo>
                    <a:pt x="254" y="400"/>
                  </a:lnTo>
                  <a:lnTo>
                    <a:pt x="214" y="450"/>
                  </a:lnTo>
                  <a:lnTo>
                    <a:pt x="173" y="499"/>
                  </a:lnTo>
                  <a:lnTo>
                    <a:pt x="132" y="549"/>
                  </a:lnTo>
                  <a:lnTo>
                    <a:pt x="91" y="597"/>
                  </a:lnTo>
                  <a:lnTo>
                    <a:pt x="53" y="646"/>
                  </a:lnTo>
                  <a:lnTo>
                    <a:pt x="37" y="650"/>
                  </a:lnTo>
                  <a:lnTo>
                    <a:pt x="24" y="650"/>
                  </a:lnTo>
                  <a:lnTo>
                    <a:pt x="10" y="644"/>
                  </a:lnTo>
                  <a:lnTo>
                    <a:pt x="0" y="638"/>
                  </a:lnTo>
                  <a:lnTo>
                    <a:pt x="8" y="613"/>
                  </a:lnTo>
                  <a:lnTo>
                    <a:pt x="20" y="590"/>
                  </a:lnTo>
                  <a:lnTo>
                    <a:pt x="31" y="566"/>
                  </a:lnTo>
                  <a:lnTo>
                    <a:pt x="47" y="543"/>
                  </a:lnTo>
                  <a:lnTo>
                    <a:pt x="58" y="518"/>
                  </a:lnTo>
                  <a:lnTo>
                    <a:pt x="70" y="495"/>
                  </a:lnTo>
                  <a:lnTo>
                    <a:pt x="80" y="468"/>
                  </a:lnTo>
                  <a:lnTo>
                    <a:pt x="86" y="440"/>
                  </a:lnTo>
                  <a:lnTo>
                    <a:pt x="115" y="407"/>
                  </a:lnTo>
                  <a:lnTo>
                    <a:pt x="144" y="378"/>
                  </a:lnTo>
                  <a:lnTo>
                    <a:pt x="175" y="347"/>
                  </a:lnTo>
                  <a:lnTo>
                    <a:pt x="208" y="318"/>
                  </a:lnTo>
                  <a:lnTo>
                    <a:pt x="239" y="289"/>
                  </a:lnTo>
                  <a:lnTo>
                    <a:pt x="272" y="264"/>
                  </a:lnTo>
                  <a:lnTo>
                    <a:pt x="305" y="241"/>
                  </a:lnTo>
                  <a:lnTo>
                    <a:pt x="340" y="219"/>
                  </a:lnTo>
                  <a:lnTo>
                    <a:pt x="369" y="190"/>
                  </a:lnTo>
                  <a:lnTo>
                    <a:pt x="402" y="165"/>
                  </a:lnTo>
                  <a:lnTo>
                    <a:pt x="435" y="140"/>
                  </a:lnTo>
                  <a:lnTo>
                    <a:pt x="470" y="119"/>
                  </a:lnTo>
                  <a:lnTo>
                    <a:pt x="505" y="95"/>
                  </a:lnTo>
                  <a:lnTo>
                    <a:pt x="541" y="74"/>
                  </a:lnTo>
                  <a:lnTo>
                    <a:pt x="578" y="53"/>
                  </a:lnTo>
                  <a:lnTo>
                    <a:pt x="617" y="35"/>
                  </a:lnTo>
                  <a:lnTo>
                    <a:pt x="636" y="25"/>
                  </a:lnTo>
                  <a:lnTo>
                    <a:pt x="660" y="18"/>
                  </a:lnTo>
                  <a:lnTo>
                    <a:pt x="683" y="10"/>
                  </a:lnTo>
                  <a:lnTo>
                    <a:pt x="708" y="6"/>
                  </a:lnTo>
                  <a:lnTo>
                    <a:pt x="731" y="0"/>
                  </a:lnTo>
                  <a:lnTo>
                    <a:pt x="755" y="0"/>
                  </a:lnTo>
                  <a:lnTo>
                    <a:pt x="778" y="4"/>
                  </a:lnTo>
                  <a:lnTo>
                    <a:pt x="801" y="14"/>
                  </a:lnTo>
                  <a:lnTo>
                    <a:pt x="813" y="29"/>
                  </a:lnTo>
                  <a:lnTo>
                    <a:pt x="830" y="47"/>
                  </a:lnTo>
                  <a:close/>
                </a:path>
              </a:pathLst>
            </a:custGeom>
            <a:solidFill>
              <a:srgbClr val="FFE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Freeform 140"/>
            <p:cNvSpPr>
              <a:spLocks/>
            </p:cNvSpPr>
            <p:nvPr/>
          </p:nvSpPr>
          <p:spPr bwMode="auto">
            <a:xfrm>
              <a:off x="2630" y="2150"/>
              <a:ext cx="1232" cy="240"/>
            </a:xfrm>
            <a:custGeom>
              <a:avLst/>
              <a:gdLst>
                <a:gd name="T0" fmla="*/ 1026 w 2465"/>
                <a:gd name="T1" fmla="*/ 52 h 480"/>
                <a:gd name="T2" fmla="*/ 1232 w 2465"/>
                <a:gd name="T3" fmla="*/ 86 h 480"/>
                <a:gd name="T4" fmla="*/ 1176 w 2465"/>
                <a:gd name="T5" fmla="*/ 89 h 480"/>
                <a:gd name="T6" fmla="*/ 1121 w 2465"/>
                <a:gd name="T7" fmla="*/ 93 h 480"/>
                <a:gd name="T8" fmla="*/ 1065 w 2465"/>
                <a:gd name="T9" fmla="*/ 96 h 480"/>
                <a:gd name="T10" fmla="*/ 1011 w 2465"/>
                <a:gd name="T11" fmla="*/ 100 h 480"/>
                <a:gd name="T12" fmla="*/ 956 w 2465"/>
                <a:gd name="T13" fmla="*/ 104 h 480"/>
                <a:gd name="T14" fmla="*/ 902 w 2465"/>
                <a:gd name="T15" fmla="*/ 111 h 480"/>
                <a:gd name="T16" fmla="*/ 850 w 2465"/>
                <a:gd name="T17" fmla="*/ 119 h 480"/>
                <a:gd name="T18" fmla="*/ 798 w 2465"/>
                <a:gd name="T19" fmla="*/ 132 h 480"/>
                <a:gd name="T20" fmla="*/ 789 w 2465"/>
                <a:gd name="T21" fmla="*/ 130 h 480"/>
                <a:gd name="T22" fmla="*/ 780 w 2465"/>
                <a:gd name="T23" fmla="*/ 131 h 480"/>
                <a:gd name="T24" fmla="*/ 771 w 2465"/>
                <a:gd name="T25" fmla="*/ 132 h 480"/>
                <a:gd name="T26" fmla="*/ 764 w 2465"/>
                <a:gd name="T27" fmla="*/ 135 h 480"/>
                <a:gd name="T28" fmla="*/ 755 w 2465"/>
                <a:gd name="T29" fmla="*/ 136 h 480"/>
                <a:gd name="T30" fmla="*/ 746 w 2465"/>
                <a:gd name="T31" fmla="*/ 138 h 480"/>
                <a:gd name="T32" fmla="*/ 737 w 2465"/>
                <a:gd name="T33" fmla="*/ 138 h 480"/>
                <a:gd name="T34" fmla="*/ 730 w 2465"/>
                <a:gd name="T35" fmla="*/ 138 h 480"/>
                <a:gd name="T36" fmla="*/ 714 w 2465"/>
                <a:gd name="T37" fmla="*/ 141 h 480"/>
                <a:gd name="T38" fmla="*/ 700 w 2465"/>
                <a:gd name="T39" fmla="*/ 144 h 480"/>
                <a:gd name="T40" fmla="*/ 685 w 2465"/>
                <a:gd name="T41" fmla="*/ 146 h 480"/>
                <a:gd name="T42" fmla="*/ 672 w 2465"/>
                <a:gd name="T43" fmla="*/ 150 h 480"/>
                <a:gd name="T44" fmla="*/ 657 w 2465"/>
                <a:gd name="T45" fmla="*/ 153 h 480"/>
                <a:gd name="T46" fmla="*/ 642 w 2465"/>
                <a:gd name="T47" fmla="*/ 157 h 480"/>
                <a:gd name="T48" fmla="*/ 628 w 2465"/>
                <a:gd name="T49" fmla="*/ 160 h 480"/>
                <a:gd name="T50" fmla="*/ 613 w 2465"/>
                <a:gd name="T51" fmla="*/ 164 h 480"/>
                <a:gd name="T52" fmla="*/ 536 w 2465"/>
                <a:gd name="T53" fmla="*/ 148 h 480"/>
                <a:gd name="T54" fmla="*/ 456 w 2465"/>
                <a:gd name="T55" fmla="*/ 140 h 480"/>
                <a:gd name="T56" fmla="*/ 376 w 2465"/>
                <a:gd name="T57" fmla="*/ 138 h 480"/>
                <a:gd name="T58" fmla="*/ 296 w 2465"/>
                <a:gd name="T59" fmla="*/ 144 h 480"/>
                <a:gd name="T60" fmla="*/ 217 w 2465"/>
                <a:gd name="T61" fmla="*/ 155 h 480"/>
                <a:gd name="T62" fmla="*/ 140 w 2465"/>
                <a:gd name="T63" fmla="*/ 176 h 480"/>
                <a:gd name="T64" fmla="*/ 67 w 2465"/>
                <a:gd name="T65" fmla="*/ 204 h 480"/>
                <a:gd name="T66" fmla="*/ 0 w 2465"/>
                <a:gd name="T67" fmla="*/ 240 h 480"/>
                <a:gd name="T68" fmla="*/ 56 w 2465"/>
                <a:gd name="T69" fmla="*/ 184 h 480"/>
                <a:gd name="T70" fmla="*/ 118 w 2465"/>
                <a:gd name="T71" fmla="*/ 140 h 480"/>
                <a:gd name="T72" fmla="*/ 184 w 2465"/>
                <a:gd name="T73" fmla="*/ 103 h 480"/>
                <a:gd name="T74" fmla="*/ 254 w 2465"/>
                <a:gd name="T75" fmla="*/ 75 h 480"/>
                <a:gd name="T76" fmla="*/ 325 w 2465"/>
                <a:gd name="T77" fmla="*/ 51 h 480"/>
                <a:gd name="T78" fmla="*/ 400 w 2465"/>
                <a:gd name="T79" fmla="*/ 35 h 480"/>
                <a:gd name="T80" fmla="*/ 475 w 2465"/>
                <a:gd name="T81" fmla="*/ 22 h 480"/>
                <a:gd name="T82" fmla="*/ 551 w 2465"/>
                <a:gd name="T83" fmla="*/ 14 h 480"/>
                <a:gd name="T84" fmla="*/ 564 w 2465"/>
                <a:gd name="T85" fmla="*/ 15 h 480"/>
                <a:gd name="T86" fmla="*/ 577 w 2465"/>
                <a:gd name="T87" fmla="*/ 15 h 480"/>
                <a:gd name="T88" fmla="*/ 590 w 2465"/>
                <a:gd name="T89" fmla="*/ 12 h 480"/>
                <a:gd name="T90" fmla="*/ 604 w 2465"/>
                <a:gd name="T91" fmla="*/ 10 h 480"/>
                <a:gd name="T92" fmla="*/ 616 w 2465"/>
                <a:gd name="T93" fmla="*/ 6 h 480"/>
                <a:gd name="T94" fmla="*/ 630 w 2465"/>
                <a:gd name="T95" fmla="*/ 3 h 480"/>
                <a:gd name="T96" fmla="*/ 644 w 2465"/>
                <a:gd name="T97" fmla="*/ 0 h 480"/>
                <a:gd name="T98" fmla="*/ 659 w 2465"/>
                <a:gd name="T99" fmla="*/ 1 h 480"/>
                <a:gd name="T100" fmla="*/ 705 w 2465"/>
                <a:gd name="T101" fmla="*/ 4 h 480"/>
                <a:gd name="T102" fmla="*/ 751 w 2465"/>
                <a:gd name="T103" fmla="*/ 9 h 480"/>
                <a:gd name="T104" fmla="*/ 797 w 2465"/>
                <a:gd name="T105" fmla="*/ 15 h 480"/>
                <a:gd name="T106" fmla="*/ 843 w 2465"/>
                <a:gd name="T107" fmla="*/ 22 h 480"/>
                <a:gd name="T108" fmla="*/ 888 w 2465"/>
                <a:gd name="T109" fmla="*/ 29 h 480"/>
                <a:gd name="T110" fmla="*/ 933 w 2465"/>
                <a:gd name="T111" fmla="*/ 37 h 480"/>
                <a:gd name="T112" fmla="*/ 980 w 2465"/>
                <a:gd name="T113" fmla="*/ 45 h 480"/>
                <a:gd name="T114" fmla="*/ 1026 w 2465"/>
                <a:gd name="T115" fmla="*/ 52 h 4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65"/>
                <a:gd name="T175" fmla="*/ 0 h 480"/>
                <a:gd name="T176" fmla="*/ 2465 w 2465"/>
                <a:gd name="T177" fmla="*/ 480 h 48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65" h="480">
                  <a:moveTo>
                    <a:pt x="2053" y="104"/>
                  </a:moveTo>
                  <a:lnTo>
                    <a:pt x="2465" y="172"/>
                  </a:lnTo>
                  <a:lnTo>
                    <a:pt x="2352" y="178"/>
                  </a:lnTo>
                  <a:lnTo>
                    <a:pt x="2242" y="186"/>
                  </a:lnTo>
                  <a:lnTo>
                    <a:pt x="2131" y="191"/>
                  </a:lnTo>
                  <a:lnTo>
                    <a:pt x="2022" y="199"/>
                  </a:lnTo>
                  <a:lnTo>
                    <a:pt x="1912" y="207"/>
                  </a:lnTo>
                  <a:lnTo>
                    <a:pt x="1805" y="221"/>
                  </a:lnTo>
                  <a:lnTo>
                    <a:pt x="1700" y="238"/>
                  </a:lnTo>
                  <a:lnTo>
                    <a:pt x="1596" y="263"/>
                  </a:lnTo>
                  <a:lnTo>
                    <a:pt x="1578" y="259"/>
                  </a:lnTo>
                  <a:lnTo>
                    <a:pt x="1561" y="261"/>
                  </a:lnTo>
                  <a:lnTo>
                    <a:pt x="1543" y="263"/>
                  </a:lnTo>
                  <a:lnTo>
                    <a:pt x="1528" y="269"/>
                  </a:lnTo>
                  <a:lnTo>
                    <a:pt x="1510" y="271"/>
                  </a:lnTo>
                  <a:lnTo>
                    <a:pt x="1493" y="275"/>
                  </a:lnTo>
                  <a:lnTo>
                    <a:pt x="1475" y="275"/>
                  </a:lnTo>
                  <a:lnTo>
                    <a:pt x="1460" y="275"/>
                  </a:lnTo>
                  <a:lnTo>
                    <a:pt x="1429" y="281"/>
                  </a:lnTo>
                  <a:lnTo>
                    <a:pt x="1400" y="287"/>
                  </a:lnTo>
                  <a:lnTo>
                    <a:pt x="1371" y="292"/>
                  </a:lnTo>
                  <a:lnTo>
                    <a:pt x="1344" y="300"/>
                  </a:lnTo>
                  <a:lnTo>
                    <a:pt x="1315" y="306"/>
                  </a:lnTo>
                  <a:lnTo>
                    <a:pt x="1285" y="314"/>
                  </a:lnTo>
                  <a:lnTo>
                    <a:pt x="1256" y="319"/>
                  </a:lnTo>
                  <a:lnTo>
                    <a:pt x="1227" y="327"/>
                  </a:lnTo>
                  <a:lnTo>
                    <a:pt x="1072" y="296"/>
                  </a:lnTo>
                  <a:lnTo>
                    <a:pt x="913" y="279"/>
                  </a:lnTo>
                  <a:lnTo>
                    <a:pt x="752" y="275"/>
                  </a:lnTo>
                  <a:lnTo>
                    <a:pt x="593" y="287"/>
                  </a:lnTo>
                  <a:lnTo>
                    <a:pt x="434" y="310"/>
                  </a:lnTo>
                  <a:lnTo>
                    <a:pt x="281" y="351"/>
                  </a:lnTo>
                  <a:lnTo>
                    <a:pt x="135" y="407"/>
                  </a:lnTo>
                  <a:lnTo>
                    <a:pt x="0" y="480"/>
                  </a:lnTo>
                  <a:lnTo>
                    <a:pt x="112" y="368"/>
                  </a:lnTo>
                  <a:lnTo>
                    <a:pt x="236" y="279"/>
                  </a:lnTo>
                  <a:lnTo>
                    <a:pt x="368" y="205"/>
                  </a:lnTo>
                  <a:lnTo>
                    <a:pt x="508" y="149"/>
                  </a:lnTo>
                  <a:lnTo>
                    <a:pt x="651" y="102"/>
                  </a:lnTo>
                  <a:lnTo>
                    <a:pt x="801" y="69"/>
                  </a:lnTo>
                  <a:lnTo>
                    <a:pt x="950" y="44"/>
                  </a:lnTo>
                  <a:lnTo>
                    <a:pt x="1103" y="27"/>
                  </a:lnTo>
                  <a:lnTo>
                    <a:pt x="1128" y="29"/>
                  </a:lnTo>
                  <a:lnTo>
                    <a:pt x="1155" y="29"/>
                  </a:lnTo>
                  <a:lnTo>
                    <a:pt x="1181" y="23"/>
                  </a:lnTo>
                  <a:lnTo>
                    <a:pt x="1208" y="19"/>
                  </a:lnTo>
                  <a:lnTo>
                    <a:pt x="1233" y="11"/>
                  </a:lnTo>
                  <a:lnTo>
                    <a:pt x="1260" y="5"/>
                  </a:lnTo>
                  <a:lnTo>
                    <a:pt x="1289" y="0"/>
                  </a:lnTo>
                  <a:lnTo>
                    <a:pt x="1318" y="1"/>
                  </a:lnTo>
                  <a:lnTo>
                    <a:pt x="1410" y="7"/>
                  </a:lnTo>
                  <a:lnTo>
                    <a:pt x="1503" y="17"/>
                  </a:lnTo>
                  <a:lnTo>
                    <a:pt x="1594" y="29"/>
                  </a:lnTo>
                  <a:lnTo>
                    <a:pt x="1687" y="44"/>
                  </a:lnTo>
                  <a:lnTo>
                    <a:pt x="1776" y="58"/>
                  </a:lnTo>
                  <a:lnTo>
                    <a:pt x="1867" y="73"/>
                  </a:lnTo>
                  <a:lnTo>
                    <a:pt x="1960" y="89"/>
                  </a:lnTo>
                  <a:lnTo>
                    <a:pt x="2053" y="104"/>
                  </a:lnTo>
                  <a:close/>
                </a:path>
              </a:pathLst>
            </a:custGeom>
            <a:solidFill>
              <a:srgbClr val="EDA8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5" name="Freeform 141"/>
            <p:cNvSpPr>
              <a:spLocks/>
            </p:cNvSpPr>
            <p:nvPr/>
          </p:nvSpPr>
          <p:spPr bwMode="auto">
            <a:xfrm>
              <a:off x="2197" y="2208"/>
              <a:ext cx="178" cy="404"/>
            </a:xfrm>
            <a:custGeom>
              <a:avLst/>
              <a:gdLst>
                <a:gd name="T0" fmla="*/ 133 w 355"/>
                <a:gd name="T1" fmla="*/ 203 h 809"/>
                <a:gd name="T2" fmla="*/ 128 w 355"/>
                <a:gd name="T3" fmla="*/ 218 h 809"/>
                <a:gd name="T4" fmla="*/ 124 w 355"/>
                <a:gd name="T5" fmla="*/ 233 h 809"/>
                <a:gd name="T6" fmla="*/ 119 w 355"/>
                <a:gd name="T7" fmla="*/ 248 h 809"/>
                <a:gd name="T8" fmla="*/ 116 w 355"/>
                <a:gd name="T9" fmla="*/ 263 h 809"/>
                <a:gd name="T10" fmla="*/ 114 w 355"/>
                <a:gd name="T11" fmla="*/ 278 h 809"/>
                <a:gd name="T12" fmla="*/ 112 w 355"/>
                <a:gd name="T13" fmla="*/ 293 h 809"/>
                <a:gd name="T14" fmla="*/ 110 w 355"/>
                <a:gd name="T15" fmla="*/ 308 h 809"/>
                <a:gd name="T16" fmla="*/ 110 w 355"/>
                <a:gd name="T17" fmla="*/ 325 h 809"/>
                <a:gd name="T18" fmla="*/ 126 w 355"/>
                <a:gd name="T19" fmla="*/ 340 h 809"/>
                <a:gd name="T20" fmla="*/ 37 w 355"/>
                <a:gd name="T21" fmla="*/ 402 h 809"/>
                <a:gd name="T22" fmla="*/ 30 w 355"/>
                <a:gd name="T23" fmla="*/ 402 h 809"/>
                <a:gd name="T24" fmla="*/ 24 w 355"/>
                <a:gd name="T25" fmla="*/ 403 h 809"/>
                <a:gd name="T26" fmla="*/ 19 w 355"/>
                <a:gd name="T27" fmla="*/ 403 h 809"/>
                <a:gd name="T28" fmla="*/ 13 w 355"/>
                <a:gd name="T29" fmla="*/ 404 h 809"/>
                <a:gd name="T30" fmla="*/ 7 w 355"/>
                <a:gd name="T31" fmla="*/ 403 h 809"/>
                <a:gd name="T32" fmla="*/ 3 w 355"/>
                <a:gd name="T33" fmla="*/ 400 h 809"/>
                <a:gd name="T34" fmla="*/ 0 w 355"/>
                <a:gd name="T35" fmla="*/ 395 h 809"/>
                <a:gd name="T36" fmla="*/ 0 w 355"/>
                <a:gd name="T37" fmla="*/ 389 h 809"/>
                <a:gd name="T38" fmla="*/ 2 w 355"/>
                <a:gd name="T39" fmla="*/ 363 h 809"/>
                <a:gd name="T40" fmla="*/ 8 w 355"/>
                <a:gd name="T41" fmla="*/ 340 h 809"/>
                <a:gd name="T42" fmla="*/ 17 w 355"/>
                <a:gd name="T43" fmla="*/ 317 h 809"/>
                <a:gd name="T44" fmla="*/ 28 w 355"/>
                <a:gd name="T45" fmla="*/ 295 h 809"/>
                <a:gd name="T46" fmla="*/ 39 w 355"/>
                <a:gd name="T47" fmla="*/ 273 h 809"/>
                <a:gd name="T48" fmla="*/ 51 w 355"/>
                <a:gd name="T49" fmla="*/ 252 h 809"/>
                <a:gd name="T50" fmla="*/ 62 w 355"/>
                <a:gd name="T51" fmla="*/ 230 h 809"/>
                <a:gd name="T52" fmla="*/ 73 w 355"/>
                <a:gd name="T53" fmla="*/ 210 h 809"/>
                <a:gd name="T54" fmla="*/ 82 w 355"/>
                <a:gd name="T55" fmla="*/ 205 h 809"/>
                <a:gd name="T56" fmla="*/ 91 w 355"/>
                <a:gd name="T57" fmla="*/ 183 h 809"/>
                <a:gd name="T58" fmla="*/ 102 w 355"/>
                <a:gd name="T59" fmla="*/ 163 h 809"/>
                <a:gd name="T60" fmla="*/ 114 w 355"/>
                <a:gd name="T61" fmla="*/ 141 h 809"/>
                <a:gd name="T62" fmla="*/ 125 w 355"/>
                <a:gd name="T63" fmla="*/ 120 h 809"/>
                <a:gd name="T64" fmla="*/ 135 w 355"/>
                <a:gd name="T65" fmla="*/ 99 h 809"/>
                <a:gd name="T66" fmla="*/ 146 w 355"/>
                <a:gd name="T67" fmla="*/ 77 h 809"/>
                <a:gd name="T68" fmla="*/ 154 w 355"/>
                <a:gd name="T69" fmla="*/ 55 h 809"/>
                <a:gd name="T70" fmla="*/ 163 w 355"/>
                <a:gd name="T71" fmla="*/ 33 h 809"/>
                <a:gd name="T72" fmla="*/ 169 w 355"/>
                <a:gd name="T73" fmla="*/ 27 h 809"/>
                <a:gd name="T74" fmla="*/ 173 w 355"/>
                <a:gd name="T75" fmla="*/ 19 h 809"/>
                <a:gd name="T76" fmla="*/ 176 w 355"/>
                <a:gd name="T77" fmla="*/ 9 h 809"/>
                <a:gd name="T78" fmla="*/ 178 w 355"/>
                <a:gd name="T79" fmla="*/ 0 h 809"/>
                <a:gd name="T80" fmla="*/ 178 w 355"/>
                <a:gd name="T81" fmla="*/ 27 h 809"/>
                <a:gd name="T82" fmla="*/ 175 w 355"/>
                <a:gd name="T83" fmla="*/ 53 h 809"/>
                <a:gd name="T84" fmla="*/ 169 w 355"/>
                <a:gd name="T85" fmla="*/ 78 h 809"/>
                <a:gd name="T86" fmla="*/ 161 w 355"/>
                <a:gd name="T87" fmla="*/ 104 h 809"/>
                <a:gd name="T88" fmla="*/ 152 w 355"/>
                <a:gd name="T89" fmla="*/ 129 h 809"/>
                <a:gd name="T90" fmla="*/ 144 w 355"/>
                <a:gd name="T91" fmla="*/ 153 h 809"/>
                <a:gd name="T92" fmla="*/ 137 w 355"/>
                <a:gd name="T93" fmla="*/ 177 h 809"/>
                <a:gd name="T94" fmla="*/ 133 w 355"/>
                <a:gd name="T95" fmla="*/ 203 h 8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"/>
                <a:gd name="T145" fmla="*/ 0 h 809"/>
                <a:gd name="T146" fmla="*/ 355 w 355"/>
                <a:gd name="T147" fmla="*/ 809 h 8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" h="809">
                  <a:moveTo>
                    <a:pt x="265" y="407"/>
                  </a:moveTo>
                  <a:lnTo>
                    <a:pt x="256" y="436"/>
                  </a:lnTo>
                  <a:lnTo>
                    <a:pt x="248" y="467"/>
                  </a:lnTo>
                  <a:lnTo>
                    <a:pt x="238" y="496"/>
                  </a:lnTo>
                  <a:lnTo>
                    <a:pt x="232" y="527"/>
                  </a:lnTo>
                  <a:lnTo>
                    <a:pt x="227" y="556"/>
                  </a:lnTo>
                  <a:lnTo>
                    <a:pt x="223" y="586"/>
                  </a:lnTo>
                  <a:lnTo>
                    <a:pt x="219" y="617"/>
                  </a:lnTo>
                  <a:lnTo>
                    <a:pt x="219" y="651"/>
                  </a:lnTo>
                  <a:lnTo>
                    <a:pt x="252" y="681"/>
                  </a:lnTo>
                  <a:lnTo>
                    <a:pt x="73" y="805"/>
                  </a:lnTo>
                  <a:lnTo>
                    <a:pt x="60" y="805"/>
                  </a:lnTo>
                  <a:lnTo>
                    <a:pt x="48" y="807"/>
                  </a:lnTo>
                  <a:lnTo>
                    <a:pt x="37" y="807"/>
                  </a:lnTo>
                  <a:lnTo>
                    <a:pt x="25" y="809"/>
                  </a:lnTo>
                  <a:lnTo>
                    <a:pt x="13" y="807"/>
                  </a:lnTo>
                  <a:lnTo>
                    <a:pt x="5" y="801"/>
                  </a:lnTo>
                  <a:lnTo>
                    <a:pt x="0" y="791"/>
                  </a:lnTo>
                  <a:lnTo>
                    <a:pt x="0" y="779"/>
                  </a:lnTo>
                  <a:lnTo>
                    <a:pt x="4" y="727"/>
                  </a:lnTo>
                  <a:lnTo>
                    <a:pt x="15" y="681"/>
                  </a:lnTo>
                  <a:lnTo>
                    <a:pt x="33" y="634"/>
                  </a:lnTo>
                  <a:lnTo>
                    <a:pt x="56" y="591"/>
                  </a:lnTo>
                  <a:lnTo>
                    <a:pt x="77" y="547"/>
                  </a:lnTo>
                  <a:lnTo>
                    <a:pt x="102" y="504"/>
                  </a:lnTo>
                  <a:lnTo>
                    <a:pt x="124" y="461"/>
                  </a:lnTo>
                  <a:lnTo>
                    <a:pt x="145" y="421"/>
                  </a:lnTo>
                  <a:lnTo>
                    <a:pt x="163" y="411"/>
                  </a:lnTo>
                  <a:lnTo>
                    <a:pt x="182" y="366"/>
                  </a:lnTo>
                  <a:lnTo>
                    <a:pt x="203" y="326"/>
                  </a:lnTo>
                  <a:lnTo>
                    <a:pt x="227" y="283"/>
                  </a:lnTo>
                  <a:lnTo>
                    <a:pt x="250" y="240"/>
                  </a:lnTo>
                  <a:lnTo>
                    <a:pt x="269" y="198"/>
                  </a:lnTo>
                  <a:lnTo>
                    <a:pt x="291" y="155"/>
                  </a:lnTo>
                  <a:lnTo>
                    <a:pt x="308" y="110"/>
                  </a:lnTo>
                  <a:lnTo>
                    <a:pt x="325" y="66"/>
                  </a:lnTo>
                  <a:lnTo>
                    <a:pt x="337" y="54"/>
                  </a:lnTo>
                  <a:lnTo>
                    <a:pt x="345" y="39"/>
                  </a:lnTo>
                  <a:lnTo>
                    <a:pt x="351" y="19"/>
                  </a:lnTo>
                  <a:lnTo>
                    <a:pt x="355" y="0"/>
                  </a:lnTo>
                  <a:lnTo>
                    <a:pt x="355" y="54"/>
                  </a:lnTo>
                  <a:lnTo>
                    <a:pt x="349" y="107"/>
                  </a:lnTo>
                  <a:lnTo>
                    <a:pt x="337" y="157"/>
                  </a:lnTo>
                  <a:lnTo>
                    <a:pt x="322" y="209"/>
                  </a:lnTo>
                  <a:lnTo>
                    <a:pt x="304" y="258"/>
                  </a:lnTo>
                  <a:lnTo>
                    <a:pt x="287" y="306"/>
                  </a:lnTo>
                  <a:lnTo>
                    <a:pt x="273" y="355"/>
                  </a:lnTo>
                  <a:lnTo>
                    <a:pt x="265" y="407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Freeform 142"/>
            <p:cNvSpPr>
              <a:spLocks/>
            </p:cNvSpPr>
            <p:nvPr/>
          </p:nvSpPr>
          <p:spPr bwMode="auto">
            <a:xfrm>
              <a:off x="2761" y="2249"/>
              <a:ext cx="1399" cy="1440"/>
            </a:xfrm>
            <a:custGeom>
              <a:avLst/>
              <a:gdLst>
                <a:gd name="T0" fmla="*/ 1265 w 2799"/>
                <a:gd name="T1" fmla="*/ 136 h 2880"/>
                <a:gd name="T2" fmla="*/ 1071 w 2799"/>
                <a:gd name="T3" fmla="*/ 249 h 2880"/>
                <a:gd name="T4" fmla="*/ 903 w 2799"/>
                <a:gd name="T5" fmla="*/ 402 h 2880"/>
                <a:gd name="T6" fmla="*/ 836 w 2799"/>
                <a:gd name="T7" fmla="*/ 549 h 2880"/>
                <a:gd name="T8" fmla="*/ 782 w 2799"/>
                <a:gd name="T9" fmla="*/ 702 h 2880"/>
                <a:gd name="T10" fmla="*/ 745 w 2799"/>
                <a:gd name="T11" fmla="*/ 824 h 2880"/>
                <a:gd name="T12" fmla="*/ 748 w 2799"/>
                <a:gd name="T13" fmla="*/ 879 h 2880"/>
                <a:gd name="T14" fmla="*/ 765 w 2799"/>
                <a:gd name="T15" fmla="*/ 931 h 2880"/>
                <a:gd name="T16" fmla="*/ 803 w 2799"/>
                <a:gd name="T17" fmla="*/ 967 h 2880"/>
                <a:gd name="T18" fmla="*/ 852 w 2799"/>
                <a:gd name="T19" fmla="*/ 976 h 2880"/>
                <a:gd name="T20" fmla="*/ 907 w 2799"/>
                <a:gd name="T21" fmla="*/ 982 h 2880"/>
                <a:gd name="T22" fmla="*/ 942 w 2799"/>
                <a:gd name="T23" fmla="*/ 1039 h 2880"/>
                <a:gd name="T24" fmla="*/ 955 w 2799"/>
                <a:gd name="T25" fmla="*/ 1105 h 2880"/>
                <a:gd name="T26" fmla="*/ 940 w 2799"/>
                <a:gd name="T27" fmla="*/ 1168 h 2880"/>
                <a:gd name="T28" fmla="*/ 911 w 2799"/>
                <a:gd name="T29" fmla="*/ 1230 h 2880"/>
                <a:gd name="T30" fmla="*/ 897 w 2799"/>
                <a:gd name="T31" fmla="*/ 1294 h 2880"/>
                <a:gd name="T32" fmla="*/ 881 w 2799"/>
                <a:gd name="T33" fmla="*/ 1319 h 2880"/>
                <a:gd name="T34" fmla="*/ 854 w 2799"/>
                <a:gd name="T35" fmla="*/ 1326 h 2880"/>
                <a:gd name="T36" fmla="*/ 828 w 2799"/>
                <a:gd name="T37" fmla="*/ 1328 h 2880"/>
                <a:gd name="T38" fmla="*/ 821 w 2799"/>
                <a:gd name="T39" fmla="*/ 1253 h 2880"/>
                <a:gd name="T40" fmla="*/ 788 w 2799"/>
                <a:gd name="T41" fmla="*/ 1189 h 2880"/>
                <a:gd name="T42" fmla="*/ 715 w 2799"/>
                <a:gd name="T43" fmla="*/ 1126 h 2880"/>
                <a:gd name="T44" fmla="*/ 579 w 2799"/>
                <a:gd name="T45" fmla="*/ 1085 h 2880"/>
                <a:gd name="T46" fmla="*/ 436 w 2799"/>
                <a:gd name="T47" fmla="*/ 1092 h 2880"/>
                <a:gd name="T48" fmla="*/ 371 w 2799"/>
                <a:gd name="T49" fmla="*/ 1122 h 2880"/>
                <a:gd name="T50" fmla="*/ 339 w 2799"/>
                <a:gd name="T51" fmla="*/ 1152 h 2880"/>
                <a:gd name="T52" fmla="*/ 323 w 2799"/>
                <a:gd name="T53" fmla="*/ 1193 h 2880"/>
                <a:gd name="T54" fmla="*/ 309 w 2799"/>
                <a:gd name="T55" fmla="*/ 1275 h 2880"/>
                <a:gd name="T56" fmla="*/ 302 w 2799"/>
                <a:gd name="T57" fmla="*/ 1364 h 2880"/>
                <a:gd name="T58" fmla="*/ 246 w 2799"/>
                <a:gd name="T59" fmla="*/ 1414 h 2880"/>
                <a:gd name="T60" fmla="*/ 193 w 2799"/>
                <a:gd name="T61" fmla="*/ 1433 h 2880"/>
                <a:gd name="T62" fmla="*/ 135 w 2799"/>
                <a:gd name="T63" fmla="*/ 1440 h 2880"/>
                <a:gd name="T64" fmla="*/ 116 w 2799"/>
                <a:gd name="T65" fmla="*/ 1357 h 2880"/>
                <a:gd name="T66" fmla="*/ 106 w 2799"/>
                <a:gd name="T67" fmla="*/ 1239 h 2880"/>
                <a:gd name="T68" fmla="*/ 73 w 2799"/>
                <a:gd name="T69" fmla="*/ 1126 h 2880"/>
                <a:gd name="T70" fmla="*/ 45 w 2799"/>
                <a:gd name="T71" fmla="*/ 1078 h 2880"/>
                <a:gd name="T72" fmla="*/ 17 w 2799"/>
                <a:gd name="T73" fmla="*/ 1025 h 2880"/>
                <a:gd name="T74" fmla="*/ 33 w 2799"/>
                <a:gd name="T75" fmla="*/ 1004 h 2880"/>
                <a:gd name="T76" fmla="*/ 147 w 2799"/>
                <a:gd name="T77" fmla="*/ 1026 h 2880"/>
                <a:gd name="T78" fmla="*/ 268 w 2799"/>
                <a:gd name="T79" fmla="*/ 1026 h 2880"/>
                <a:gd name="T80" fmla="*/ 364 w 2799"/>
                <a:gd name="T81" fmla="*/ 1008 h 2880"/>
                <a:gd name="T82" fmla="*/ 448 w 2799"/>
                <a:gd name="T83" fmla="*/ 988 h 2880"/>
                <a:gd name="T84" fmla="*/ 522 w 2799"/>
                <a:gd name="T85" fmla="*/ 942 h 2880"/>
                <a:gd name="T86" fmla="*/ 602 w 2799"/>
                <a:gd name="T87" fmla="*/ 846 h 2880"/>
                <a:gd name="T88" fmla="*/ 655 w 2799"/>
                <a:gd name="T89" fmla="*/ 740 h 2880"/>
                <a:gd name="T90" fmla="*/ 678 w 2799"/>
                <a:gd name="T91" fmla="*/ 593 h 2880"/>
                <a:gd name="T92" fmla="*/ 672 w 2799"/>
                <a:gd name="T93" fmla="*/ 390 h 2880"/>
                <a:gd name="T94" fmla="*/ 611 w 2799"/>
                <a:gd name="T95" fmla="*/ 196 h 2880"/>
                <a:gd name="T96" fmla="*/ 559 w 2799"/>
                <a:gd name="T97" fmla="*/ 119 h 2880"/>
                <a:gd name="T98" fmla="*/ 534 w 2799"/>
                <a:gd name="T99" fmla="*/ 93 h 2880"/>
                <a:gd name="T100" fmla="*/ 507 w 2799"/>
                <a:gd name="T101" fmla="*/ 73 h 2880"/>
                <a:gd name="T102" fmla="*/ 594 w 2799"/>
                <a:gd name="T103" fmla="*/ 51 h 2880"/>
                <a:gd name="T104" fmla="*/ 681 w 2799"/>
                <a:gd name="T105" fmla="*/ 38 h 2880"/>
                <a:gd name="T106" fmla="*/ 748 w 2799"/>
                <a:gd name="T107" fmla="*/ 27 h 2880"/>
                <a:gd name="T108" fmla="*/ 770 w 2799"/>
                <a:gd name="T109" fmla="*/ 22 h 2880"/>
                <a:gd name="T110" fmla="*/ 886 w 2799"/>
                <a:gd name="T111" fmla="*/ 12 h 2880"/>
                <a:gd name="T112" fmla="*/ 1005 w 2799"/>
                <a:gd name="T113" fmla="*/ 8 h 2880"/>
                <a:gd name="T114" fmla="*/ 1092 w 2799"/>
                <a:gd name="T115" fmla="*/ 3 h 2880"/>
                <a:gd name="T116" fmla="*/ 1111 w 2799"/>
                <a:gd name="T117" fmla="*/ 5 h 2880"/>
                <a:gd name="T118" fmla="*/ 1131 w 2799"/>
                <a:gd name="T119" fmla="*/ 2 h 2880"/>
                <a:gd name="T120" fmla="*/ 1205 w 2799"/>
                <a:gd name="T121" fmla="*/ 12 h 2880"/>
                <a:gd name="T122" fmla="*/ 1303 w 2799"/>
                <a:gd name="T123" fmla="*/ 36 h 2880"/>
                <a:gd name="T124" fmla="*/ 1399 w 2799"/>
                <a:gd name="T125" fmla="*/ 69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99"/>
                <a:gd name="T190" fmla="*/ 0 h 2880"/>
                <a:gd name="T191" fmla="*/ 2799 w 2799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99" h="2880">
                  <a:moveTo>
                    <a:pt x="2799" y="138"/>
                  </a:moveTo>
                  <a:lnTo>
                    <a:pt x="2665" y="204"/>
                  </a:lnTo>
                  <a:lnTo>
                    <a:pt x="2531" y="272"/>
                  </a:lnTo>
                  <a:lnTo>
                    <a:pt x="2399" y="342"/>
                  </a:lnTo>
                  <a:lnTo>
                    <a:pt x="2271" y="419"/>
                  </a:lnTo>
                  <a:lnTo>
                    <a:pt x="2143" y="499"/>
                  </a:lnTo>
                  <a:lnTo>
                    <a:pt x="2023" y="590"/>
                  </a:lnTo>
                  <a:lnTo>
                    <a:pt x="1909" y="691"/>
                  </a:lnTo>
                  <a:lnTo>
                    <a:pt x="1806" y="805"/>
                  </a:lnTo>
                  <a:lnTo>
                    <a:pt x="1758" y="900"/>
                  </a:lnTo>
                  <a:lnTo>
                    <a:pt x="1715" y="999"/>
                  </a:lnTo>
                  <a:lnTo>
                    <a:pt x="1672" y="1098"/>
                  </a:lnTo>
                  <a:lnTo>
                    <a:pt x="1635" y="1201"/>
                  </a:lnTo>
                  <a:lnTo>
                    <a:pt x="1597" y="1300"/>
                  </a:lnTo>
                  <a:lnTo>
                    <a:pt x="1564" y="1404"/>
                  </a:lnTo>
                  <a:lnTo>
                    <a:pt x="1529" y="1507"/>
                  </a:lnTo>
                  <a:lnTo>
                    <a:pt x="1498" y="1614"/>
                  </a:lnTo>
                  <a:lnTo>
                    <a:pt x="1490" y="1649"/>
                  </a:lnTo>
                  <a:lnTo>
                    <a:pt x="1490" y="1685"/>
                  </a:lnTo>
                  <a:lnTo>
                    <a:pt x="1490" y="1720"/>
                  </a:lnTo>
                  <a:lnTo>
                    <a:pt x="1496" y="1759"/>
                  </a:lnTo>
                  <a:lnTo>
                    <a:pt x="1503" y="1794"/>
                  </a:lnTo>
                  <a:lnTo>
                    <a:pt x="1515" y="1829"/>
                  </a:lnTo>
                  <a:lnTo>
                    <a:pt x="1531" y="1862"/>
                  </a:lnTo>
                  <a:lnTo>
                    <a:pt x="1554" y="1893"/>
                  </a:lnTo>
                  <a:lnTo>
                    <a:pt x="1577" y="1916"/>
                  </a:lnTo>
                  <a:lnTo>
                    <a:pt x="1606" y="1934"/>
                  </a:lnTo>
                  <a:lnTo>
                    <a:pt x="1637" y="1943"/>
                  </a:lnTo>
                  <a:lnTo>
                    <a:pt x="1672" y="1951"/>
                  </a:lnTo>
                  <a:lnTo>
                    <a:pt x="1705" y="1953"/>
                  </a:lnTo>
                  <a:lnTo>
                    <a:pt x="1742" y="1957"/>
                  </a:lnTo>
                  <a:lnTo>
                    <a:pt x="1777" y="1959"/>
                  </a:lnTo>
                  <a:lnTo>
                    <a:pt x="1814" y="1965"/>
                  </a:lnTo>
                  <a:lnTo>
                    <a:pt x="1841" y="1998"/>
                  </a:lnTo>
                  <a:lnTo>
                    <a:pt x="1864" y="2036"/>
                  </a:lnTo>
                  <a:lnTo>
                    <a:pt x="1884" y="2077"/>
                  </a:lnTo>
                  <a:lnTo>
                    <a:pt x="1899" y="2122"/>
                  </a:lnTo>
                  <a:lnTo>
                    <a:pt x="1907" y="2164"/>
                  </a:lnTo>
                  <a:lnTo>
                    <a:pt x="1911" y="2209"/>
                  </a:lnTo>
                  <a:lnTo>
                    <a:pt x="1909" y="2252"/>
                  </a:lnTo>
                  <a:lnTo>
                    <a:pt x="1901" y="2294"/>
                  </a:lnTo>
                  <a:lnTo>
                    <a:pt x="1880" y="2335"/>
                  </a:lnTo>
                  <a:lnTo>
                    <a:pt x="1860" y="2376"/>
                  </a:lnTo>
                  <a:lnTo>
                    <a:pt x="1839" y="2417"/>
                  </a:lnTo>
                  <a:lnTo>
                    <a:pt x="1823" y="2459"/>
                  </a:lnTo>
                  <a:lnTo>
                    <a:pt x="1808" y="2500"/>
                  </a:lnTo>
                  <a:lnTo>
                    <a:pt x="1798" y="2545"/>
                  </a:lnTo>
                  <a:lnTo>
                    <a:pt x="1794" y="2587"/>
                  </a:lnTo>
                  <a:lnTo>
                    <a:pt x="1802" y="2634"/>
                  </a:lnTo>
                  <a:lnTo>
                    <a:pt x="1781" y="2634"/>
                  </a:lnTo>
                  <a:lnTo>
                    <a:pt x="1763" y="2638"/>
                  </a:lnTo>
                  <a:lnTo>
                    <a:pt x="1746" y="2642"/>
                  </a:lnTo>
                  <a:lnTo>
                    <a:pt x="1728" y="2647"/>
                  </a:lnTo>
                  <a:lnTo>
                    <a:pt x="1709" y="2651"/>
                  </a:lnTo>
                  <a:lnTo>
                    <a:pt x="1692" y="2655"/>
                  </a:lnTo>
                  <a:lnTo>
                    <a:pt x="1674" y="2655"/>
                  </a:lnTo>
                  <a:lnTo>
                    <a:pt x="1657" y="2655"/>
                  </a:lnTo>
                  <a:lnTo>
                    <a:pt x="1659" y="2603"/>
                  </a:lnTo>
                  <a:lnTo>
                    <a:pt x="1655" y="2554"/>
                  </a:lnTo>
                  <a:lnTo>
                    <a:pt x="1643" y="2506"/>
                  </a:lnTo>
                  <a:lnTo>
                    <a:pt x="1628" y="2461"/>
                  </a:lnTo>
                  <a:lnTo>
                    <a:pt x="1604" y="2417"/>
                  </a:lnTo>
                  <a:lnTo>
                    <a:pt x="1577" y="2378"/>
                  </a:lnTo>
                  <a:lnTo>
                    <a:pt x="1542" y="2339"/>
                  </a:lnTo>
                  <a:lnTo>
                    <a:pt x="1507" y="2304"/>
                  </a:lnTo>
                  <a:lnTo>
                    <a:pt x="1430" y="2252"/>
                  </a:lnTo>
                  <a:lnTo>
                    <a:pt x="1344" y="2213"/>
                  </a:lnTo>
                  <a:lnTo>
                    <a:pt x="1253" y="2184"/>
                  </a:lnTo>
                  <a:lnTo>
                    <a:pt x="1158" y="2170"/>
                  </a:lnTo>
                  <a:lnTo>
                    <a:pt x="1061" y="2164"/>
                  </a:lnTo>
                  <a:lnTo>
                    <a:pt x="966" y="2170"/>
                  </a:lnTo>
                  <a:lnTo>
                    <a:pt x="873" y="2184"/>
                  </a:lnTo>
                  <a:lnTo>
                    <a:pt x="788" y="2209"/>
                  </a:lnTo>
                  <a:lnTo>
                    <a:pt x="765" y="2227"/>
                  </a:lnTo>
                  <a:lnTo>
                    <a:pt x="743" y="2244"/>
                  </a:lnTo>
                  <a:lnTo>
                    <a:pt x="720" y="2261"/>
                  </a:lnTo>
                  <a:lnTo>
                    <a:pt x="701" y="2285"/>
                  </a:lnTo>
                  <a:lnTo>
                    <a:pt x="679" y="2304"/>
                  </a:lnTo>
                  <a:lnTo>
                    <a:pt x="664" y="2329"/>
                  </a:lnTo>
                  <a:lnTo>
                    <a:pt x="652" y="2355"/>
                  </a:lnTo>
                  <a:lnTo>
                    <a:pt x="646" y="2386"/>
                  </a:lnTo>
                  <a:lnTo>
                    <a:pt x="627" y="2436"/>
                  </a:lnTo>
                  <a:lnTo>
                    <a:pt x="621" y="2492"/>
                  </a:lnTo>
                  <a:lnTo>
                    <a:pt x="619" y="2550"/>
                  </a:lnTo>
                  <a:lnTo>
                    <a:pt x="621" y="2612"/>
                  </a:lnTo>
                  <a:lnTo>
                    <a:pt x="615" y="2671"/>
                  </a:lnTo>
                  <a:lnTo>
                    <a:pt x="604" y="2727"/>
                  </a:lnTo>
                  <a:lnTo>
                    <a:pt x="574" y="2775"/>
                  </a:lnTo>
                  <a:lnTo>
                    <a:pt x="530" y="2818"/>
                  </a:lnTo>
                  <a:lnTo>
                    <a:pt x="493" y="2828"/>
                  </a:lnTo>
                  <a:lnTo>
                    <a:pt x="458" y="2839"/>
                  </a:lnTo>
                  <a:lnTo>
                    <a:pt x="421" y="2851"/>
                  </a:lnTo>
                  <a:lnTo>
                    <a:pt x="386" y="2865"/>
                  </a:lnTo>
                  <a:lnTo>
                    <a:pt x="348" y="2874"/>
                  </a:lnTo>
                  <a:lnTo>
                    <a:pt x="311" y="2880"/>
                  </a:lnTo>
                  <a:lnTo>
                    <a:pt x="270" y="2880"/>
                  </a:lnTo>
                  <a:lnTo>
                    <a:pt x="231" y="2878"/>
                  </a:lnTo>
                  <a:lnTo>
                    <a:pt x="231" y="2793"/>
                  </a:lnTo>
                  <a:lnTo>
                    <a:pt x="233" y="2713"/>
                  </a:lnTo>
                  <a:lnTo>
                    <a:pt x="229" y="2632"/>
                  </a:lnTo>
                  <a:lnTo>
                    <a:pt x="223" y="2554"/>
                  </a:lnTo>
                  <a:lnTo>
                    <a:pt x="212" y="2477"/>
                  </a:lnTo>
                  <a:lnTo>
                    <a:pt x="196" y="2401"/>
                  </a:lnTo>
                  <a:lnTo>
                    <a:pt x="173" y="2325"/>
                  </a:lnTo>
                  <a:lnTo>
                    <a:pt x="146" y="2252"/>
                  </a:lnTo>
                  <a:lnTo>
                    <a:pt x="126" y="2221"/>
                  </a:lnTo>
                  <a:lnTo>
                    <a:pt x="107" y="2190"/>
                  </a:lnTo>
                  <a:lnTo>
                    <a:pt x="90" y="2155"/>
                  </a:lnTo>
                  <a:lnTo>
                    <a:pt x="72" y="2122"/>
                  </a:lnTo>
                  <a:lnTo>
                    <a:pt x="53" y="2085"/>
                  </a:lnTo>
                  <a:lnTo>
                    <a:pt x="35" y="2050"/>
                  </a:lnTo>
                  <a:lnTo>
                    <a:pt x="18" y="2013"/>
                  </a:lnTo>
                  <a:lnTo>
                    <a:pt x="0" y="1978"/>
                  </a:lnTo>
                  <a:lnTo>
                    <a:pt x="66" y="2009"/>
                  </a:lnTo>
                  <a:lnTo>
                    <a:pt x="140" y="2033"/>
                  </a:lnTo>
                  <a:lnTo>
                    <a:pt x="216" y="2044"/>
                  </a:lnTo>
                  <a:lnTo>
                    <a:pt x="295" y="2052"/>
                  </a:lnTo>
                  <a:lnTo>
                    <a:pt x="375" y="2052"/>
                  </a:lnTo>
                  <a:lnTo>
                    <a:pt x="456" y="2054"/>
                  </a:lnTo>
                  <a:lnTo>
                    <a:pt x="536" y="2052"/>
                  </a:lnTo>
                  <a:lnTo>
                    <a:pt x="615" y="2052"/>
                  </a:lnTo>
                  <a:lnTo>
                    <a:pt x="670" y="2031"/>
                  </a:lnTo>
                  <a:lnTo>
                    <a:pt x="728" y="2017"/>
                  </a:lnTo>
                  <a:lnTo>
                    <a:pt x="784" y="2005"/>
                  </a:lnTo>
                  <a:lnTo>
                    <a:pt x="842" y="1994"/>
                  </a:lnTo>
                  <a:lnTo>
                    <a:pt x="896" y="1976"/>
                  </a:lnTo>
                  <a:lnTo>
                    <a:pt x="949" y="1955"/>
                  </a:lnTo>
                  <a:lnTo>
                    <a:pt x="997" y="1926"/>
                  </a:lnTo>
                  <a:lnTo>
                    <a:pt x="1044" y="1885"/>
                  </a:lnTo>
                  <a:lnTo>
                    <a:pt x="1102" y="1823"/>
                  </a:lnTo>
                  <a:lnTo>
                    <a:pt x="1158" y="1759"/>
                  </a:lnTo>
                  <a:lnTo>
                    <a:pt x="1205" y="1693"/>
                  </a:lnTo>
                  <a:lnTo>
                    <a:pt x="1249" y="1625"/>
                  </a:lnTo>
                  <a:lnTo>
                    <a:pt x="1282" y="1554"/>
                  </a:lnTo>
                  <a:lnTo>
                    <a:pt x="1311" y="1480"/>
                  </a:lnTo>
                  <a:lnTo>
                    <a:pt x="1331" y="1402"/>
                  </a:lnTo>
                  <a:lnTo>
                    <a:pt x="1344" y="1323"/>
                  </a:lnTo>
                  <a:lnTo>
                    <a:pt x="1356" y="1185"/>
                  </a:lnTo>
                  <a:lnTo>
                    <a:pt x="1362" y="1049"/>
                  </a:lnTo>
                  <a:lnTo>
                    <a:pt x="1358" y="914"/>
                  </a:lnTo>
                  <a:lnTo>
                    <a:pt x="1344" y="780"/>
                  </a:lnTo>
                  <a:lnTo>
                    <a:pt x="1317" y="646"/>
                  </a:lnTo>
                  <a:lnTo>
                    <a:pt x="1278" y="518"/>
                  </a:lnTo>
                  <a:lnTo>
                    <a:pt x="1222" y="392"/>
                  </a:lnTo>
                  <a:lnTo>
                    <a:pt x="1150" y="276"/>
                  </a:lnTo>
                  <a:lnTo>
                    <a:pt x="1133" y="256"/>
                  </a:lnTo>
                  <a:lnTo>
                    <a:pt x="1118" y="239"/>
                  </a:lnTo>
                  <a:lnTo>
                    <a:pt x="1100" y="221"/>
                  </a:lnTo>
                  <a:lnTo>
                    <a:pt x="1086" y="204"/>
                  </a:lnTo>
                  <a:lnTo>
                    <a:pt x="1069" y="186"/>
                  </a:lnTo>
                  <a:lnTo>
                    <a:pt x="1054" y="171"/>
                  </a:lnTo>
                  <a:lnTo>
                    <a:pt x="1034" y="155"/>
                  </a:lnTo>
                  <a:lnTo>
                    <a:pt x="1015" y="146"/>
                  </a:lnTo>
                  <a:lnTo>
                    <a:pt x="1073" y="128"/>
                  </a:lnTo>
                  <a:lnTo>
                    <a:pt x="1133" y="115"/>
                  </a:lnTo>
                  <a:lnTo>
                    <a:pt x="1189" y="103"/>
                  </a:lnTo>
                  <a:lnTo>
                    <a:pt x="1247" y="95"/>
                  </a:lnTo>
                  <a:lnTo>
                    <a:pt x="1304" y="84"/>
                  </a:lnTo>
                  <a:lnTo>
                    <a:pt x="1362" y="76"/>
                  </a:lnTo>
                  <a:lnTo>
                    <a:pt x="1420" y="66"/>
                  </a:lnTo>
                  <a:lnTo>
                    <a:pt x="1486" y="57"/>
                  </a:lnTo>
                  <a:lnTo>
                    <a:pt x="1496" y="55"/>
                  </a:lnTo>
                  <a:lnTo>
                    <a:pt x="1509" y="53"/>
                  </a:lnTo>
                  <a:lnTo>
                    <a:pt x="1525" y="49"/>
                  </a:lnTo>
                  <a:lnTo>
                    <a:pt x="1540" y="43"/>
                  </a:lnTo>
                  <a:lnTo>
                    <a:pt x="1618" y="33"/>
                  </a:lnTo>
                  <a:lnTo>
                    <a:pt x="1695" y="27"/>
                  </a:lnTo>
                  <a:lnTo>
                    <a:pt x="1773" y="24"/>
                  </a:lnTo>
                  <a:lnTo>
                    <a:pt x="1853" y="22"/>
                  </a:lnTo>
                  <a:lnTo>
                    <a:pt x="1930" y="18"/>
                  </a:lnTo>
                  <a:lnTo>
                    <a:pt x="2010" y="16"/>
                  </a:lnTo>
                  <a:lnTo>
                    <a:pt x="2091" y="10"/>
                  </a:lnTo>
                  <a:lnTo>
                    <a:pt x="2174" y="6"/>
                  </a:lnTo>
                  <a:lnTo>
                    <a:pt x="2184" y="6"/>
                  </a:lnTo>
                  <a:lnTo>
                    <a:pt x="2196" y="8"/>
                  </a:lnTo>
                  <a:lnTo>
                    <a:pt x="2209" y="8"/>
                  </a:lnTo>
                  <a:lnTo>
                    <a:pt x="2223" y="10"/>
                  </a:lnTo>
                  <a:lnTo>
                    <a:pt x="2235" y="8"/>
                  </a:lnTo>
                  <a:lnTo>
                    <a:pt x="2250" y="8"/>
                  </a:lnTo>
                  <a:lnTo>
                    <a:pt x="2262" y="4"/>
                  </a:lnTo>
                  <a:lnTo>
                    <a:pt x="2277" y="0"/>
                  </a:lnTo>
                  <a:lnTo>
                    <a:pt x="2343" y="10"/>
                  </a:lnTo>
                  <a:lnTo>
                    <a:pt x="2411" y="24"/>
                  </a:lnTo>
                  <a:lnTo>
                    <a:pt x="2477" y="37"/>
                  </a:lnTo>
                  <a:lnTo>
                    <a:pt x="2543" y="55"/>
                  </a:lnTo>
                  <a:lnTo>
                    <a:pt x="2607" y="72"/>
                  </a:lnTo>
                  <a:lnTo>
                    <a:pt x="2671" y="91"/>
                  </a:lnTo>
                  <a:lnTo>
                    <a:pt x="2735" y="113"/>
                  </a:lnTo>
                  <a:lnTo>
                    <a:pt x="2799" y="138"/>
                  </a:lnTo>
                  <a:close/>
                </a:path>
              </a:pathLst>
            </a:custGeom>
            <a:solidFill>
              <a:srgbClr val="FFB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7" name="Freeform 143"/>
            <p:cNvSpPr>
              <a:spLocks/>
            </p:cNvSpPr>
            <p:nvPr/>
          </p:nvSpPr>
          <p:spPr bwMode="auto">
            <a:xfrm>
              <a:off x="3542" y="2255"/>
              <a:ext cx="847" cy="952"/>
            </a:xfrm>
            <a:custGeom>
              <a:avLst/>
              <a:gdLst>
                <a:gd name="T0" fmla="*/ 778 w 1693"/>
                <a:gd name="T1" fmla="*/ 11 h 1902"/>
                <a:gd name="T2" fmla="*/ 767 w 1693"/>
                <a:gd name="T3" fmla="*/ 35 h 1902"/>
                <a:gd name="T4" fmla="*/ 755 w 1693"/>
                <a:gd name="T5" fmla="*/ 61 h 1902"/>
                <a:gd name="T6" fmla="*/ 741 w 1693"/>
                <a:gd name="T7" fmla="*/ 85 h 1902"/>
                <a:gd name="T8" fmla="*/ 736 w 1693"/>
                <a:gd name="T9" fmla="*/ 103 h 1902"/>
                <a:gd name="T10" fmla="*/ 755 w 1693"/>
                <a:gd name="T11" fmla="*/ 109 h 1902"/>
                <a:gd name="T12" fmla="*/ 782 w 1693"/>
                <a:gd name="T13" fmla="*/ 99 h 1902"/>
                <a:gd name="T14" fmla="*/ 806 w 1693"/>
                <a:gd name="T15" fmla="*/ 83 h 1902"/>
                <a:gd name="T16" fmla="*/ 832 w 1693"/>
                <a:gd name="T17" fmla="*/ 69 h 1902"/>
                <a:gd name="T18" fmla="*/ 841 w 1693"/>
                <a:gd name="T19" fmla="*/ 82 h 1902"/>
                <a:gd name="T20" fmla="*/ 820 w 1693"/>
                <a:gd name="T21" fmla="*/ 117 h 1902"/>
                <a:gd name="T22" fmla="*/ 803 w 1693"/>
                <a:gd name="T23" fmla="*/ 150 h 1902"/>
                <a:gd name="T24" fmla="*/ 808 w 1693"/>
                <a:gd name="T25" fmla="*/ 181 h 1902"/>
                <a:gd name="T26" fmla="*/ 828 w 1693"/>
                <a:gd name="T27" fmla="*/ 209 h 1902"/>
                <a:gd name="T28" fmla="*/ 826 w 1693"/>
                <a:gd name="T29" fmla="*/ 234 h 1902"/>
                <a:gd name="T30" fmla="*/ 817 w 1693"/>
                <a:gd name="T31" fmla="*/ 257 h 1902"/>
                <a:gd name="T32" fmla="*/ 806 w 1693"/>
                <a:gd name="T33" fmla="*/ 280 h 1902"/>
                <a:gd name="T34" fmla="*/ 790 w 1693"/>
                <a:gd name="T35" fmla="*/ 327 h 1902"/>
                <a:gd name="T36" fmla="*/ 765 w 1693"/>
                <a:gd name="T37" fmla="*/ 395 h 1902"/>
                <a:gd name="T38" fmla="*/ 742 w 1693"/>
                <a:gd name="T39" fmla="*/ 463 h 1902"/>
                <a:gd name="T40" fmla="*/ 721 w 1693"/>
                <a:gd name="T41" fmla="*/ 532 h 1902"/>
                <a:gd name="T42" fmla="*/ 702 w 1693"/>
                <a:gd name="T43" fmla="*/ 596 h 1902"/>
                <a:gd name="T44" fmla="*/ 670 w 1693"/>
                <a:gd name="T45" fmla="*/ 651 h 1902"/>
                <a:gd name="T46" fmla="*/ 629 w 1693"/>
                <a:gd name="T47" fmla="*/ 703 h 1902"/>
                <a:gd name="T48" fmla="*/ 583 w 1693"/>
                <a:gd name="T49" fmla="*/ 747 h 1902"/>
                <a:gd name="T50" fmla="*/ 552 w 1693"/>
                <a:gd name="T51" fmla="*/ 782 h 1902"/>
                <a:gd name="T52" fmla="*/ 463 w 1693"/>
                <a:gd name="T53" fmla="*/ 834 h 1902"/>
                <a:gd name="T54" fmla="*/ 372 w 1693"/>
                <a:gd name="T55" fmla="*/ 880 h 1902"/>
                <a:gd name="T56" fmla="*/ 279 w 1693"/>
                <a:gd name="T57" fmla="*/ 919 h 1902"/>
                <a:gd name="T58" fmla="*/ 183 w 1693"/>
                <a:gd name="T59" fmla="*/ 951 h 1902"/>
                <a:gd name="T60" fmla="*/ 138 w 1693"/>
                <a:gd name="T61" fmla="*/ 948 h 1902"/>
                <a:gd name="T62" fmla="*/ 90 w 1693"/>
                <a:gd name="T63" fmla="*/ 952 h 1902"/>
                <a:gd name="T64" fmla="*/ 46 w 1693"/>
                <a:gd name="T65" fmla="*/ 945 h 1902"/>
                <a:gd name="T66" fmla="*/ 17 w 1693"/>
                <a:gd name="T67" fmla="*/ 912 h 1902"/>
                <a:gd name="T68" fmla="*/ 6 w 1693"/>
                <a:gd name="T69" fmla="*/ 876 h 1902"/>
                <a:gd name="T70" fmla="*/ 1 w 1693"/>
                <a:gd name="T71" fmla="*/ 839 h 1902"/>
                <a:gd name="T72" fmla="*/ 3 w 1693"/>
                <a:gd name="T73" fmla="*/ 802 h 1902"/>
                <a:gd name="T74" fmla="*/ 15 w 1693"/>
                <a:gd name="T75" fmla="*/ 767 h 1902"/>
                <a:gd name="T76" fmla="*/ 15 w 1693"/>
                <a:gd name="T77" fmla="*/ 738 h 1902"/>
                <a:gd name="T78" fmla="*/ 28 w 1693"/>
                <a:gd name="T79" fmla="*/ 684 h 1902"/>
                <a:gd name="T80" fmla="*/ 45 w 1693"/>
                <a:gd name="T81" fmla="*/ 631 h 1902"/>
                <a:gd name="T82" fmla="*/ 62 w 1693"/>
                <a:gd name="T83" fmla="*/ 580 h 1902"/>
                <a:gd name="T84" fmla="*/ 90 w 1693"/>
                <a:gd name="T85" fmla="*/ 516 h 1902"/>
                <a:gd name="T86" fmla="*/ 128 w 1693"/>
                <a:gd name="T87" fmla="*/ 436 h 1902"/>
                <a:gd name="T88" fmla="*/ 177 w 1693"/>
                <a:gd name="T89" fmla="*/ 362 h 1902"/>
                <a:gd name="T90" fmla="*/ 242 w 1693"/>
                <a:gd name="T91" fmla="*/ 303 h 1902"/>
                <a:gd name="T92" fmla="*/ 310 w 1693"/>
                <a:gd name="T93" fmla="*/ 261 h 1902"/>
                <a:gd name="T94" fmla="*/ 365 w 1693"/>
                <a:gd name="T95" fmla="*/ 227 h 1902"/>
                <a:gd name="T96" fmla="*/ 420 w 1693"/>
                <a:gd name="T97" fmla="*/ 195 h 1902"/>
                <a:gd name="T98" fmla="*/ 476 w 1693"/>
                <a:gd name="T99" fmla="*/ 162 h 1902"/>
                <a:gd name="T100" fmla="*/ 514 w 1693"/>
                <a:gd name="T101" fmla="*/ 144 h 1902"/>
                <a:gd name="T102" fmla="*/ 530 w 1693"/>
                <a:gd name="T103" fmla="*/ 135 h 1902"/>
                <a:gd name="T104" fmla="*/ 546 w 1693"/>
                <a:gd name="T105" fmla="*/ 124 h 1902"/>
                <a:gd name="T106" fmla="*/ 563 w 1693"/>
                <a:gd name="T107" fmla="*/ 116 h 1902"/>
                <a:gd name="T108" fmla="*/ 652 w 1693"/>
                <a:gd name="T109" fmla="*/ 78 h 1902"/>
                <a:gd name="T110" fmla="*/ 671 w 1693"/>
                <a:gd name="T111" fmla="*/ 71 h 1902"/>
                <a:gd name="T112" fmla="*/ 702 w 1693"/>
                <a:gd name="T113" fmla="*/ 51 h 1902"/>
                <a:gd name="T114" fmla="*/ 734 w 1693"/>
                <a:gd name="T115" fmla="*/ 29 h 1902"/>
                <a:gd name="T116" fmla="*/ 766 w 1693"/>
                <a:gd name="T117" fmla="*/ 9 h 1902"/>
                <a:gd name="T118" fmla="*/ 785 w 1693"/>
                <a:gd name="T119" fmla="*/ 0 h 19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93"/>
                <a:gd name="T181" fmla="*/ 0 h 1902"/>
                <a:gd name="T182" fmla="*/ 1693 w 1693"/>
                <a:gd name="T183" fmla="*/ 1902 h 19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93" h="1902">
                  <a:moveTo>
                    <a:pt x="1569" y="0"/>
                  </a:moveTo>
                  <a:lnTo>
                    <a:pt x="1555" y="21"/>
                  </a:lnTo>
                  <a:lnTo>
                    <a:pt x="1545" y="46"/>
                  </a:lnTo>
                  <a:lnTo>
                    <a:pt x="1534" y="70"/>
                  </a:lnTo>
                  <a:lnTo>
                    <a:pt x="1524" y="97"/>
                  </a:lnTo>
                  <a:lnTo>
                    <a:pt x="1510" y="122"/>
                  </a:lnTo>
                  <a:lnTo>
                    <a:pt x="1497" y="147"/>
                  </a:lnTo>
                  <a:lnTo>
                    <a:pt x="1481" y="169"/>
                  </a:lnTo>
                  <a:lnTo>
                    <a:pt x="1466" y="192"/>
                  </a:lnTo>
                  <a:lnTo>
                    <a:pt x="1472" y="205"/>
                  </a:lnTo>
                  <a:lnTo>
                    <a:pt x="1483" y="219"/>
                  </a:lnTo>
                  <a:lnTo>
                    <a:pt x="1510" y="217"/>
                  </a:lnTo>
                  <a:lnTo>
                    <a:pt x="1537" y="211"/>
                  </a:lnTo>
                  <a:lnTo>
                    <a:pt x="1563" y="198"/>
                  </a:lnTo>
                  <a:lnTo>
                    <a:pt x="1588" y="182"/>
                  </a:lnTo>
                  <a:lnTo>
                    <a:pt x="1611" y="165"/>
                  </a:lnTo>
                  <a:lnTo>
                    <a:pt x="1636" y="149"/>
                  </a:lnTo>
                  <a:lnTo>
                    <a:pt x="1664" y="138"/>
                  </a:lnTo>
                  <a:lnTo>
                    <a:pt x="1693" y="132"/>
                  </a:lnTo>
                  <a:lnTo>
                    <a:pt x="1681" y="163"/>
                  </a:lnTo>
                  <a:lnTo>
                    <a:pt x="1664" y="198"/>
                  </a:lnTo>
                  <a:lnTo>
                    <a:pt x="1640" y="233"/>
                  </a:lnTo>
                  <a:lnTo>
                    <a:pt x="1621" y="267"/>
                  </a:lnTo>
                  <a:lnTo>
                    <a:pt x="1605" y="299"/>
                  </a:lnTo>
                  <a:lnTo>
                    <a:pt x="1603" y="331"/>
                  </a:lnTo>
                  <a:lnTo>
                    <a:pt x="1615" y="361"/>
                  </a:lnTo>
                  <a:lnTo>
                    <a:pt x="1650" y="390"/>
                  </a:lnTo>
                  <a:lnTo>
                    <a:pt x="1656" y="417"/>
                  </a:lnTo>
                  <a:lnTo>
                    <a:pt x="1658" y="444"/>
                  </a:lnTo>
                  <a:lnTo>
                    <a:pt x="1652" y="467"/>
                  </a:lnTo>
                  <a:lnTo>
                    <a:pt x="1644" y="492"/>
                  </a:lnTo>
                  <a:lnTo>
                    <a:pt x="1633" y="514"/>
                  </a:lnTo>
                  <a:lnTo>
                    <a:pt x="1623" y="537"/>
                  </a:lnTo>
                  <a:lnTo>
                    <a:pt x="1611" y="560"/>
                  </a:lnTo>
                  <a:lnTo>
                    <a:pt x="1607" y="586"/>
                  </a:lnTo>
                  <a:lnTo>
                    <a:pt x="1580" y="653"/>
                  </a:lnTo>
                  <a:lnTo>
                    <a:pt x="1557" y="721"/>
                  </a:lnTo>
                  <a:lnTo>
                    <a:pt x="1530" y="789"/>
                  </a:lnTo>
                  <a:lnTo>
                    <a:pt x="1506" y="857"/>
                  </a:lnTo>
                  <a:lnTo>
                    <a:pt x="1483" y="925"/>
                  </a:lnTo>
                  <a:lnTo>
                    <a:pt x="1462" y="993"/>
                  </a:lnTo>
                  <a:lnTo>
                    <a:pt x="1442" y="1063"/>
                  </a:lnTo>
                  <a:lnTo>
                    <a:pt x="1427" y="1134"/>
                  </a:lnTo>
                  <a:lnTo>
                    <a:pt x="1404" y="1191"/>
                  </a:lnTo>
                  <a:lnTo>
                    <a:pt x="1375" y="1249"/>
                  </a:lnTo>
                  <a:lnTo>
                    <a:pt x="1340" y="1301"/>
                  </a:lnTo>
                  <a:lnTo>
                    <a:pt x="1303" y="1355"/>
                  </a:lnTo>
                  <a:lnTo>
                    <a:pt x="1258" y="1404"/>
                  </a:lnTo>
                  <a:lnTo>
                    <a:pt x="1214" y="1450"/>
                  </a:lnTo>
                  <a:lnTo>
                    <a:pt x="1165" y="1493"/>
                  </a:lnTo>
                  <a:lnTo>
                    <a:pt x="1119" y="1536"/>
                  </a:lnTo>
                  <a:lnTo>
                    <a:pt x="1103" y="1563"/>
                  </a:lnTo>
                  <a:lnTo>
                    <a:pt x="1014" y="1615"/>
                  </a:lnTo>
                  <a:lnTo>
                    <a:pt x="925" y="1666"/>
                  </a:lnTo>
                  <a:lnTo>
                    <a:pt x="834" y="1712"/>
                  </a:lnTo>
                  <a:lnTo>
                    <a:pt x="744" y="1759"/>
                  </a:lnTo>
                  <a:lnTo>
                    <a:pt x="651" y="1798"/>
                  </a:lnTo>
                  <a:lnTo>
                    <a:pt x="558" y="1836"/>
                  </a:lnTo>
                  <a:lnTo>
                    <a:pt x="461" y="1869"/>
                  </a:lnTo>
                  <a:lnTo>
                    <a:pt x="366" y="1900"/>
                  </a:lnTo>
                  <a:lnTo>
                    <a:pt x="322" y="1893"/>
                  </a:lnTo>
                  <a:lnTo>
                    <a:pt x="275" y="1894"/>
                  </a:lnTo>
                  <a:lnTo>
                    <a:pt x="226" y="1898"/>
                  </a:lnTo>
                  <a:lnTo>
                    <a:pt x="180" y="1902"/>
                  </a:lnTo>
                  <a:lnTo>
                    <a:pt x="131" y="1898"/>
                  </a:lnTo>
                  <a:lnTo>
                    <a:pt x="91" y="1889"/>
                  </a:lnTo>
                  <a:lnTo>
                    <a:pt x="56" y="1863"/>
                  </a:lnTo>
                  <a:lnTo>
                    <a:pt x="33" y="1823"/>
                  </a:lnTo>
                  <a:lnTo>
                    <a:pt x="19" y="1786"/>
                  </a:lnTo>
                  <a:lnTo>
                    <a:pt x="11" y="1751"/>
                  </a:lnTo>
                  <a:lnTo>
                    <a:pt x="3" y="1714"/>
                  </a:lnTo>
                  <a:lnTo>
                    <a:pt x="2" y="1677"/>
                  </a:lnTo>
                  <a:lnTo>
                    <a:pt x="0" y="1639"/>
                  </a:lnTo>
                  <a:lnTo>
                    <a:pt x="5" y="1602"/>
                  </a:lnTo>
                  <a:lnTo>
                    <a:pt x="13" y="1565"/>
                  </a:lnTo>
                  <a:lnTo>
                    <a:pt x="29" y="1532"/>
                  </a:lnTo>
                  <a:lnTo>
                    <a:pt x="15" y="1528"/>
                  </a:lnTo>
                  <a:lnTo>
                    <a:pt x="29" y="1474"/>
                  </a:lnTo>
                  <a:lnTo>
                    <a:pt x="42" y="1419"/>
                  </a:lnTo>
                  <a:lnTo>
                    <a:pt x="56" y="1367"/>
                  </a:lnTo>
                  <a:lnTo>
                    <a:pt x="73" y="1315"/>
                  </a:lnTo>
                  <a:lnTo>
                    <a:pt x="89" y="1260"/>
                  </a:lnTo>
                  <a:lnTo>
                    <a:pt x="106" y="1208"/>
                  </a:lnTo>
                  <a:lnTo>
                    <a:pt x="124" y="1158"/>
                  </a:lnTo>
                  <a:lnTo>
                    <a:pt x="147" y="1109"/>
                  </a:lnTo>
                  <a:lnTo>
                    <a:pt x="180" y="1030"/>
                  </a:lnTo>
                  <a:lnTo>
                    <a:pt x="217" y="950"/>
                  </a:lnTo>
                  <a:lnTo>
                    <a:pt x="256" y="871"/>
                  </a:lnTo>
                  <a:lnTo>
                    <a:pt x="302" y="797"/>
                  </a:lnTo>
                  <a:lnTo>
                    <a:pt x="353" y="723"/>
                  </a:lnTo>
                  <a:lnTo>
                    <a:pt x="415" y="661"/>
                  </a:lnTo>
                  <a:lnTo>
                    <a:pt x="484" y="605"/>
                  </a:lnTo>
                  <a:lnTo>
                    <a:pt x="568" y="560"/>
                  </a:lnTo>
                  <a:lnTo>
                    <a:pt x="620" y="522"/>
                  </a:lnTo>
                  <a:lnTo>
                    <a:pt x="674" y="487"/>
                  </a:lnTo>
                  <a:lnTo>
                    <a:pt x="729" y="454"/>
                  </a:lnTo>
                  <a:lnTo>
                    <a:pt x="785" y="423"/>
                  </a:lnTo>
                  <a:lnTo>
                    <a:pt x="839" y="390"/>
                  </a:lnTo>
                  <a:lnTo>
                    <a:pt x="896" y="359"/>
                  </a:lnTo>
                  <a:lnTo>
                    <a:pt x="952" y="324"/>
                  </a:lnTo>
                  <a:lnTo>
                    <a:pt x="1008" y="291"/>
                  </a:lnTo>
                  <a:lnTo>
                    <a:pt x="1027" y="287"/>
                  </a:lnTo>
                  <a:lnTo>
                    <a:pt x="1045" y="281"/>
                  </a:lnTo>
                  <a:lnTo>
                    <a:pt x="1060" y="269"/>
                  </a:lnTo>
                  <a:lnTo>
                    <a:pt x="1078" y="260"/>
                  </a:lnTo>
                  <a:lnTo>
                    <a:pt x="1091" y="248"/>
                  </a:lnTo>
                  <a:lnTo>
                    <a:pt x="1109" y="238"/>
                  </a:lnTo>
                  <a:lnTo>
                    <a:pt x="1126" y="231"/>
                  </a:lnTo>
                  <a:lnTo>
                    <a:pt x="1150" y="231"/>
                  </a:lnTo>
                  <a:lnTo>
                    <a:pt x="1303" y="155"/>
                  </a:lnTo>
                  <a:lnTo>
                    <a:pt x="1313" y="163"/>
                  </a:lnTo>
                  <a:lnTo>
                    <a:pt x="1342" y="141"/>
                  </a:lnTo>
                  <a:lnTo>
                    <a:pt x="1373" y="122"/>
                  </a:lnTo>
                  <a:lnTo>
                    <a:pt x="1404" y="101"/>
                  </a:lnTo>
                  <a:lnTo>
                    <a:pt x="1437" y="81"/>
                  </a:lnTo>
                  <a:lnTo>
                    <a:pt x="1468" y="58"/>
                  </a:lnTo>
                  <a:lnTo>
                    <a:pt x="1501" y="39"/>
                  </a:lnTo>
                  <a:lnTo>
                    <a:pt x="1532" y="17"/>
                  </a:lnTo>
                  <a:lnTo>
                    <a:pt x="1565" y="0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FC2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Freeform 144"/>
            <p:cNvSpPr>
              <a:spLocks/>
            </p:cNvSpPr>
            <p:nvPr/>
          </p:nvSpPr>
          <p:spPr bwMode="auto">
            <a:xfrm>
              <a:off x="2245" y="2300"/>
              <a:ext cx="973" cy="697"/>
            </a:xfrm>
            <a:custGeom>
              <a:avLst/>
              <a:gdLst>
                <a:gd name="T0" fmla="*/ 966 w 1947"/>
                <a:gd name="T1" fmla="*/ 24 h 1394"/>
                <a:gd name="T2" fmla="*/ 954 w 1947"/>
                <a:gd name="T3" fmla="*/ 30 h 1394"/>
                <a:gd name="T4" fmla="*/ 939 w 1947"/>
                <a:gd name="T5" fmla="*/ 36 h 1394"/>
                <a:gd name="T6" fmla="*/ 927 w 1947"/>
                <a:gd name="T7" fmla="*/ 42 h 1394"/>
                <a:gd name="T8" fmla="*/ 890 w 1947"/>
                <a:gd name="T9" fmla="*/ 57 h 1394"/>
                <a:gd name="T10" fmla="*/ 834 w 1947"/>
                <a:gd name="T11" fmla="*/ 88 h 1394"/>
                <a:gd name="T12" fmla="*/ 782 w 1947"/>
                <a:gd name="T13" fmla="*/ 129 h 1394"/>
                <a:gd name="T14" fmla="*/ 732 w 1947"/>
                <a:gd name="T15" fmla="*/ 174 h 1394"/>
                <a:gd name="T16" fmla="*/ 660 w 1947"/>
                <a:gd name="T17" fmla="*/ 245 h 1394"/>
                <a:gd name="T18" fmla="*/ 577 w 1947"/>
                <a:gd name="T19" fmla="*/ 347 h 1394"/>
                <a:gd name="T20" fmla="*/ 504 w 1947"/>
                <a:gd name="T21" fmla="*/ 454 h 1394"/>
                <a:gd name="T22" fmla="*/ 438 w 1947"/>
                <a:gd name="T23" fmla="*/ 565 h 1394"/>
                <a:gd name="T24" fmla="*/ 386 w 1947"/>
                <a:gd name="T25" fmla="*/ 626 h 1394"/>
                <a:gd name="T26" fmla="*/ 350 w 1947"/>
                <a:gd name="T27" fmla="*/ 643 h 1394"/>
                <a:gd name="T28" fmla="*/ 314 w 1947"/>
                <a:gd name="T29" fmla="*/ 663 h 1394"/>
                <a:gd name="T30" fmla="*/ 276 w 1947"/>
                <a:gd name="T31" fmla="*/ 680 h 1394"/>
                <a:gd name="T32" fmla="*/ 226 w 1947"/>
                <a:gd name="T33" fmla="*/ 694 h 1394"/>
                <a:gd name="T34" fmla="*/ 164 w 1947"/>
                <a:gd name="T35" fmla="*/ 697 h 1394"/>
                <a:gd name="T36" fmla="*/ 103 w 1947"/>
                <a:gd name="T37" fmla="*/ 691 h 1394"/>
                <a:gd name="T38" fmla="*/ 42 w 1947"/>
                <a:gd name="T39" fmla="*/ 684 h 1394"/>
                <a:gd name="T40" fmla="*/ 4 w 1947"/>
                <a:gd name="T41" fmla="*/ 678 h 1394"/>
                <a:gd name="T42" fmla="*/ 0 w 1947"/>
                <a:gd name="T43" fmla="*/ 666 h 1394"/>
                <a:gd name="T44" fmla="*/ 2 w 1947"/>
                <a:gd name="T45" fmla="*/ 653 h 1394"/>
                <a:gd name="T46" fmla="*/ 4 w 1947"/>
                <a:gd name="T47" fmla="*/ 639 h 1394"/>
                <a:gd name="T48" fmla="*/ 15 w 1947"/>
                <a:gd name="T49" fmla="*/ 612 h 1394"/>
                <a:gd name="T50" fmla="*/ 36 w 1947"/>
                <a:gd name="T51" fmla="*/ 569 h 1394"/>
                <a:gd name="T52" fmla="*/ 60 w 1947"/>
                <a:gd name="T53" fmla="*/ 528 h 1394"/>
                <a:gd name="T54" fmla="*/ 83 w 1947"/>
                <a:gd name="T55" fmla="*/ 487 h 1394"/>
                <a:gd name="T56" fmla="*/ 101 w 1947"/>
                <a:gd name="T57" fmla="*/ 458 h 1394"/>
                <a:gd name="T58" fmla="*/ 115 w 1947"/>
                <a:gd name="T59" fmla="*/ 441 h 1394"/>
                <a:gd name="T60" fmla="*/ 141 w 1947"/>
                <a:gd name="T61" fmla="*/ 392 h 1394"/>
                <a:gd name="T62" fmla="*/ 189 w 1947"/>
                <a:gd name="T63" fmla="*/ 322 h 1394"/>
                <a:gd name="T64" fmla="*/ 241 w 1947"/>
                <a:gd name="T65" fmla="*/ 255 h 1394"/>
                <a:gd name="T66" fmla="*/ 297 w 1947"/>
                <a:gd name="T67" fmla="*/ 187 h 1394"/>
                <a:gd name="T68" fmla="*/ 347 w 1947"/>
                <a:gd name="T69" fmla="*/ 136 h 1394"/>
                <a:gd name="T70" fmla="*/ 387 w 1947"/>
                <a:gd name="T71" fmla="*/ 105 h 1394"/>
                <a:gd name="T72" fmla="*/ 429 w 1947"/>
                <a:gd name="T73" fmla="*/ 77 h 1394"/>
                <a:gd name="T74" fmla="*/ 474 w 1947"/>
                <a:gd name="T75" fmla="*/ 55 h 1394"/>
                <a:gd name="T76" fmla="*/ 552 w 1947"/>
                <a:gd name="T77" fmla="*/ 32 h 1394"/>
                <a:gd name="T78" fmla="*/ 670 w 1947"/>
                <a:gd name="T79" fmla="*/ 9 h 1394"/>
                <a:gd name="T80" fmla="*/ 791 w 1947"/>
                <a:gd name="T81" fmla="*/ 0 h 1394"/>
                <a:gd name="T82" fmla="*/ 912 w 1947"/>
                <a:gd name="T83" fmla="*/ 9 h 13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47"/>
                <a:gd name="T127" fmla="*/ 0 h 1394"/>
                <a:gd name="T128" fmla="*/ 1947 w 1947"/>
                <a:gd name="T129" fmla="*/ 1394 h 13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47" h="1394">
                  <a:moveTo>
                    <a:pt x="1947" y="43"/>
                  </a:moveTo>
                  <a:lnTo>
                    <a:pt x="1933" y="49"/>
                  </a:lnTo>
                  <a:lnTo>
                    <a:pt x="1922" y="54"/>
                  </a:lnTo>
                  <a:lnTo>
                    <a:pt x="1908" y="60"/>
                  </a:lnTo>
                  <a:lnTo>
                    <a:pt x="1894" y="66"/>
                  </a:lnTo>
                  <a:lnTo>
                    <a:pt x="1879" y="72"/>
                  </a:lnTo>
                  <a:lnTo>
                    <a:pt x="1867" y="78"/>
                  </a:lnTo>
                  <a:lnTo>
                    <a:pt x="1854" y="83"/>
                  </a:lnTo>
                  <a:lnTo>
                    <a:pt x="1844" y="95"/>
                  </a:lnTo>
                  <a:lnTo>
                    <a:pt x="1780" y="114"/>
                  </a:lnTo>
                  <a:lnTo>
                    <a:pt x="1724" y="144"/>
                  </a:lnTo>
                  <a:lnTo>
                    <a:pt x="1668" y="177"/>
                  </a:lnTo>
                  <a:lnTo>
                    <a:pt x="1617" y="217"/>
                  </a:lnTo>
                  <a:lnTo>
                    <a:pt x="1565" y="258"/>
                  </a:lnTo>
                  <a:lnTo>
                    <a:pt x="1514" y="305"/>
                  </a:lnTo>
                  <a:lnTo>
                    <a:pt x="1464" y="349"/>
                  </a:lnTo>
                  <a:lnTo>
                    <a:pt x="1415" y="394"/>
                  </a:lnTo>
                  <a:lnTo>
                    <a:pt x="1320" y="491"/>
                  </a:lnTo>
                  <a:lnTo>
                    <a:pt x="1235" y="592"/>
                  </a:lnTo>
                  <a:lnTo>
                    <a:pt x="1154" y="694"/>
                  </a:lnTo>
                  <a:lnTo>
                    <a:pt x="1080" y="801"/>
                  </a:lnTo>
                  <a:lnTo>
                    <a:pt x="1008" y="908"/>
                  </a:lnTo>
                  <a:lnTo>
                    <a:pt x="940" y="1018"/>
                  </a:lnTo>
                  <a:lnTo>
                    <a:pt x="876" y="1129"/>
                  </a:lnTo>
                  <a:lnTo>
                    <a:pt x="812" y="1241"/>
                  </a:lnTo>
                  <a:lnTo>
                    <a:pt x="772" y="1251"/>
                  </a:lnTo>
                  <a:lnTo>
                    <a:pt x="737" y="1268"/>
                  </a:lnTo>
                  <a:lnTo>
                    <a:pt x="700" y="1286"/>
                  </a:lnTo>
                  <a:lnTo>
                    <a:pt x="665" y="1307"/>
                  </a:lnTo>
                  <a:lnTo>
                    <a:pt x="628" y="1325"/>
                  </a:lnTo>
                  <a:lnTo>
                    <a:pt x="591" y="1344"/>
                  </a:lnTo>
                  <a:lnTo>
                    <a:pt x="552" y="1359"/>
                  </a:lnTo>
                  <a:lnTo>
                    <a:pt x="514" y="1371"/>
                  </a:lnTo>
                  <a:lnTo>
                    <a:pt x="452" y="1387"/>
                  </a:lnTo>
                  <a:lnTo>
                    <a:pt x="391" y="1394"/>
                  </a:lnTo>
                  <a:lnTo>
                    <a:pt x="329" y="1394"/>
                  </a:lnTo>
                  <a:lnTo>
                    <a:pt x="269" y="1390"/>
                  </a:lnTo>
                  <a:lnTo>
                    <a:pt x="207" y="1381"/>
                  </a:lnTo>
                  <a:lnTo>
                    <a:pt x="147" y="1373"/>
                  </a:lnTo>
                  <a:lnTo>
                    <a:pt x="85" y="1367"/>
                  </a:lnTo>
                  <a:lnTo>
                    <a:pt x="25" y="1365"/>
                  </a:lnTo>
                  <a:lnTo>
                    <a:pt x="9" y="1356"/>
                  </a:lnTo>
                  <a:lnTo>
                    <a:pt x="4" y="1346"/>
                  </a:lnTo>
                  <a:lnTo>
                    <a:pt x="0" y="1332"/>
                  </a:lnTo>
                  <a:lnTo>
                    <a:pt x="2" y="1321"/>
                  </a:lnTo>
                  <a:lnTo>
                    <a:pt x="4" y="1305"/>
                  </a:lnTo>
                  <a:lnTo>
                    <a:pt x="7" y="1292"/>
                  </a:lnTo>
                  <a:lnTo>
                    <a:pt x="9" y="1278"/>
                  </a:lnTo>
                  <a:lnTo>
                    <a:pt x="11" y="1268"/>
                  </a:lnTo>
                  <a:lnTo>
                    <a:pt x="31" y="1224"/>
                  </a:lnTo>
                  <a:lnTo>
                    <a:pt x="52" y="1183"/>
                  </a:lnTo>
                  <a:lnTo>
                    <a:pt x="73" y="1138"/>
                  </a:lnTo>
                  <a:lnTo>
                    <a:pt x="97" y="1098"/>
                  </a:lnTo>
                  <a:lnTo>
                    <a:pt x="120" y="1055"/>
                  </a:lnTo>
                  <a:lnTo>
                    <a:pt x="143" y="1014"/>
                  </a:lnTo>
                  <a:lnTo>
                    <a:pt x="166" y="974"/>
                  </a:lnTo>
                  <a:lnTo>
                    <a:pt x="196" y="939"/>
                  </a:lnTo>
                  <a:lnTo>
                    <a:pt x="203" y="917"/>
                  </a:lnTo>
                  <a:lnTo>
                    <a:pt x="217" y="900"/>
                  </a:lnTo>
                  <a:lnTo>
                    <a:pt x="230" y="882"/>
                  </a:lnTo>
                  <a:lnTo>
                    <a:pt x="244" y="865"/>
                  </a:lnTo>
                  <a:lnTo>
                    <a:pt x="283" y="785"/>
                  </a:lnTo>
                  <a:lnTo>
                    <a:pt x="329" y="714"/>
                  </a:lnTo>
                  <a:lnTo>
                    <a:pt x="378" y="644"/>
                  </a:lnTo>
                  <a:lnTo>
                    <a:pt x="430" y="578"/>
                  </a:lnTo>
                  <a:lnTo>
                    <a:pt x="483" y="510"/>
                  </a:lnTo>
                  <a:lnTo>
                    <a:pt x="539" y="444"/>
                  </a:lnTo>
                  <a:lnTo>
                    <a:pt x="595" y="374"/>
                  </a:lnTo>
                  <a:lnTo>
                    <a:pt x="653" y="305"/>
                  </a:lnTo>
                  <a:lnTo>
                    <a:pt x="694" y="272"/>
                  </a:lnTo>
                  <a:lnTo>
                    <a:pt x="735" y="242"/>
                  </a:lnTo>
                  <a:lnTo>
                    <a:pt x="775" y="211"/>
                  </a:lnTo>
                  <a:lnTo>
                    <a:pt x="818" y="182"/>
                  </a:lnTo>
                  <a:lnTo>
                    <a:pt x="859" y="153"/>
                  </a:lnTo>
                  <a:lnTo>
                    <a:pt x="903" y="132"/>
                  </a:lnTo>
                  <a:lnTo>
                    <a:pt x="948" y="111"/>
                  </a:lnTo>
                  <a:lnTo>
                    <a:pt x="997" y="95"/>
                  </a:lnTo>
                  <a:lnTo>
                    <a:pt x="1105" y="64"/>
                  </a:lnTo>
                  <a:lnTo>
                    <a:pt x="1221" y="39"/>
                  </a:lnTo>
                  <a:lnTo>
                    <a:pt x="1340" y="18"/>
                  </a:lnTo>
                  <a:lnTo>
                    <a:pt x="1462" y="6"/>
                  </a:lnTo>
                  <a:lnTo>
                    <a:pt x="1582" y="0"/>
                  </a:lnTo>
                  <a:lnTo>
                    <a:pt x="1704" y="4"/>
                  </a:lnTo>
                  <a:lnTo>
                    <a:pt x="1825" y="18"/>
                  </a:lnTo>
                  <a:lnTo>
                    <a:pt x="1947" y="43"/>
                  </a:lnTo>
                  <a:close/>
                </a:path>
              </a:pathLst>
            </a:custGeom>
            <a:solidFill>
              <a:srgbClr val="FFA8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Freeform 145"/>
            <p:cNvSpPr>
              <a:spLocks/>
            </p:cNvSpPr>
            <p:nvPr/>
          </p:nvSpPr>
          <p:spPr bwMode="auto">
            <a:xfrm>
              <a:off x="2669" y="2333"/>
              <a:ext cx="758" cy="932"/>
            </a:xfrm>
            <a:custGeom>
              <a:avLst/>
              <a:gdLst>
                <a:gd name="T0" fmla="*/ 708 w 1517"/>
                <a:gd name="T1" fmla="*/ 149 h 1864"/>
                <a:gd name="T2" fmla="*/ 742 w 1517"/>
                <a:gd name="T3" fmla="*/ 270 h 1864"/>
                <a:gd name="T4" fmla="*/ 757 w 1517"/>
                <a:gd name="T5" fmla="*/ 398 h 1864"/>
                <a:gd name="T6" fmla="*/ 754 w 1517"/>
                <a:gd name="T7" fmla="*/ 527 h 1864"/>
                <a:gd name="T8" fmla="*/ 738 w 1517"/>
                <a:gd name="T9" fmla="*/ 636 h 1864"/>
                <a:gd name="T10" fmla="*/ 701 w 1517"/>
                <a:gd name="T11" fmla="*/ 725 h 1864"/>
                <a:gd name="T12" fmla="*/ 646 w 1517"/>
                <a:gd name="T13" fmla="*/ 802 h 1864"/>
                <a:gd name="T14" fmla="*/ 576 w 1517"/>
                <a:gd name="T15" fmla="*/ 868 h 1864"/>
                <a:gd name="T16" fmla="*/ 486 w 1517"/>
                <a:gd name="T17" fmla="*/ 907 h 1864"/>
                <a:gd name="T18" fmla="*/ 383 w 1517"/>
                <a:gd name="T19" fmla="*/ 926 h 1864"/>
                <a:gd name="T20" fmla="*/ 279 w 1517"/>
                <a:gd name="T21" fmla="*/ 932 h 1864"/>
                <a:gd name="T22" fmla="*/ 178 w 1517"/>
                <a:gd name="T23" fmla="*/ 921 h 1864"/>
                <a:gd name="T24" fmla="*/ 105 w 1517"/>
                <a:gd name="T25" fmla="*/ 898 h 1864"/>
                <a:gd name="T26" fmla="*/ 74 w 1517"/>
                <a:gd name="T27" fmla="*/ 865 h 1864"/>
                <a:gd name="T28" fmla="*/ 58 w 1517"/>
                <a:gd name="T29" fmla="*/ 821 h 1864"/>
                <a:gd name="T30" fmla="*/ 49 w 1517"/>
                <a:gd name="T31" fmla="*/ 773 h 1864"/>
                <a:gd name="T32" fmla="*/ 43 w 1517"/>
                <a:gd name="T33" fmla="*/ 728 h 1864"/>
                <a:gd name="T34" fmla="*/ 40 w 1517"/>
                <a:gd name="T35" fmla="*/ 685 h 1864"/>
                <a:gd name="T36" fmla="*/ 32 w 1517"/>
                <a:gd name="T37" fmla="*/ 644 h 1864"/>
                <a:gd name="T38" fmla="*/ 14 w 1517"/>
                <a:gd name="T39" fmla="*/ 607 h 1864"/>
                <a:gd name="T40" fmla="*/ 2 w 1517"/>
                <a:gd name="T41" fmla="*/ 584 h 1864"/>
                <a:gd name="T42" fmla="*/ 9 w 1517"/>
                <a:gd name="T43" fmla="*/ 569 h 1864"/>
                <a:gd name="T44" fmla="*/ 16 w 1517"/>
                <a:gd name="T45" fmla="*/ 556 h 1864"/>
                <a:gd name="T46" fmla="*/ 23 w 1517"/>
                <a:gd name="T47" fmla="*/ 541 h 1864"/>
                <a:gd name="T48" fmla="*/ 39 w 1517"/>
                <a:gd name="T49" fmla="*/ 513 h 1864"/>
                <a:gd name="T50" fmla="*/ 65 w 1517"/>
                <a:gd name="T51" fmla="*/ 472 h 1864"/>
                <a:gd name="T52" fmla="*/ 91 w 1517"/>
                <a:gd name="T53" fmla="*/ 432 h 1864"/>
                <a:gd name="T54" fmla="*/ 116 w 1517"/>
                <a:gd name="T55" fmla="*/ 390 h 1864"/>
                <a:gd name="T56" fmla="*/ 163 w 1517"/>
                <a:gd name="T57" fmla="*/ 321 h 1864"/>
                <a:gd name="T58" fmla="*/ 240 w 1517"/>
                <a:gd name="T59" fmla="*/ 225 h 1864"/>
                <a:gd name="T60" fmla="*/ 329 w 1517"/>
                <a:gd name="T61" fmla="*/ 137 h 1864"/>
                <a:gd name="T62" fmla="*/ 428 w 1517"/>
                <a:gd name="T63" fmla="*/ 62 h 1864"/>
                <a:gd name="T64" fmla="*/ 493 w 1517"/>
                <a:gd name="T65" fmla="*/ 26 h 1864"/>
                <a:gd name="T66" fmla="*/ 515 w 1517"/>
                <a:gd name="T67" fmla="*/ 17 h 1864"/>
                <a:gd name="T68" fmla="*/ 538 w 1517"/>
                <a:gd name="T69" fmla="*/ 10 h 1864"/>
                <a:gd name="T70" fmla="*/ 561 w 1517"/>
                <a:gd name="T71" fmla="*/ 3 h 1864"/>
                <a:gd name="T72" fmla="*/ 589 w 1517"/>
                <a:gd name="T73" fmla="*/ 3 h 1864"/>
                <a:gd name="T74" fmla="*/ 620 w 1517"/>
                <a:gd name="T75" fmla="*/ 22 h 1864"/>
                <a:gd name="T76" fmla="*/ 647 w 1517"/>
                <a:gd name="T77" fmla="*/ 49 h 1864"/>
                <a:gd name="T78" fmla="*/ 671 w 1517"/>
                <a:gd name="T79" fmla="*/ 80 h 18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17"/>
                <a:gd name="T121" fmla="*/ 0 h 1864"/>
                <a:gd name="T122" fmla="*/ 1517 w 1517"/>
                <a:gd name="T123" fmla="*/ 1864 h 18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17" h="1864">
                  <a:moveTo>
                    <a:pt x="1366" y="188"/>
                  </a:moveTo>
                  <a:lnTo>
                    <a:pt x="1416" y="297"/>
                  </a:lnTo>
                  <a:lnTo>
                    <a:pt x="1455" y="415"/>
                  </a:lnTo>
                  <a:lnTo>
                    <a:pt x="1484" y="539"/>
                  </a:lnTo>
                  <a:lnTo>
                    <a:pt x="1505" y="667"/>
                  </a:lnTo>
                  <a:lnTo>
                    <a:pt x="1515" y="795"/>
                  </a:lnTo>
                  <a:lnTo>
                    <a:pt x="1517" y="925"/>
                  </a:lnTo>
                  <a:lnTo>
                    <a:pt x="1509" y="1053"/>
                  </a:lnTo>
                  <a:lnTo>
                    <a:pt x="1497" y="1181"/>
                  </a:lnTo>
                  <a:lnTo>
                    <a:pt x="1476" y="1272"/>
                  </a:lnTo>
                  <a:lnTo>
                    <a:pt x="1445" y="1361"/>
                  </a:lnTo>
                  <a:lnTo>
                    <a:pt x="1402" y="1449"/>
                  </a:lnTo>
                  <a:lnTo>
                    <a:pt x="1352" y="1530"/>
                  </a:lnTo>
                  <a:lnTo>
                    <a:pt x="1292" y="1604"/>
                  </a:lnTo>
                  <a:lnTo>
                    <a:pt x="1226" y="1674"/>
                  </a:lnTo>
                  <a:lnTo>
                    <a:pt x="1152" y="1736"/>
                  </a:lnTo>
                  <a:lnTo>
                    <a:pt x="1075" y="1788"/>
                  </a:lnTo>
                  <a:lnTo>
                    <a:pt x="972" y="1813"/>
                  </a:lnTo>
                  <a:lnTo>
                    <a:pt x="869" y="1836"/>
                  </a:lnTo>
                  <a:lnTo>
                    <a:pt x="766" y="1852"/>
                  </a:lnTo>
                  <a:lnTo>
                    <a:pt x="663" y="1864"/>
                  </a:lnTo>
                  <a:lnTo>
                    <a:pt x="559" y="1864"/>
                  </a:lnTo>
                  <a:lnTo>
                    <a:pt x="458" y="1858"/>
                  </a:lnTo>
                  <a:lnTo>
                    <a:pt x="357" y="1842"/>
                  </a:lnTo>
                  <a:lnTo>
                    <a:pt x="260" y="1817"/>
                  </a:lnTo>
                  <a:lnTo>
                    <a:pt x="210" y="1796"/>
                  </a:lnTo>
                  <a:lnTo>
                    <a:pt x="175" y="1769"/>
                  </a:lnTo>
                  <a:lnTo>
                    <a:pt x="148" y="1730"/>
                  </a:lnTo>
                  <a:lnTo>
                    <a:pt x="130" y="1689"/>
                  </a:lnTo>
                  <a:lnTo>
                    <a:pt x="117" y="1641"/>
                  </a:lnTo>
                  <a:lnTo>
                    <a:pt x="109" y="1594"/>
                  </a:lnTo>
                  <a:lnTo>
                    <a:pt x="99" y="1546"/>
                  </a:lnTo>
                  <a:lnTo>
                    <a:pt x="89" y="1501"/>
                  </a:lnTo>
                  <a:lnTo>
                    <a:pt x="86" y="1456"/>
                  </a:lnTo>
                  <a:lnTo>
                    <a:pt x="84" y="1412"/>
                  </a:lnTo>
                  <a:lnTo>
                    <a:pt x="80" y="1369"/>
                  </a:lnTo>
                  <a:lnTo>
                    <a:pt x="76" y="1328"/>
                  </a:lnTo>
                  <a:lnTo>
                    <a:pt x="64" y="1288"/>
                  </a:lnTo>
                  <a:lnTo>
                    <a:pt x="51" y="1251"/>
                  </a:lnTo>
                  <a:lnTo>
                    <a:pt x="29" y="1214"/>
                  </a:lnTo>
                  <a:lnTo>
                    <a:pt x="0" y="1185"/>
                  </a:lnTo>
                  <a:lnTo>
                    <a:pt x="4" y="1167"/>
                  </a:lnTo>
                  <a:lnTo>
                    <a:pt x="10" y="1154"/>
                  </a:lnTo>
                  <a:lnTo>
                    <a:pt x="18" y="1138"/>
                  </a:lnTo>
                  <a:lnTo>
                    <a:pt x="27" y="1127"/>
                  </a:lnTo>
                  <a:lnTo>
                    <a:pt x="33" y="1111"/>
                  </a:lnTo>
                  <a:lnTo>
                    <a:pt x="41" y="1098"/>
                  </a:lnTo>
                  <a:lnTo>
                    <a:pt x="47" y="1082"/>
                  </a:lnTo>
                  <a:lnTo>
                    <a:pt x="54" y="1069"/>
                  </a:lnTo>
                  <a:lnTo>
                    <a:pt x="78" y="1026"/>
                  </a:lnTo>
                  <a:lnTo>
                    <a:pt x="105" y="985"/>
                  </a:lnTo>
                  <a:lnTo>
                    <a:pt x="130" y="944"/>
                  </a:lnTo>
                  <a:lnTo>
                    <a:pt x="157" y="906"/>
                  </a:lnTo>
                  <a:lnTo>
                    <a:pt x="182" y="863"/>
                  </a:lnTo>
                  <a:lnTo>
                    <a:pt x="210" y="822"/>
                  </a:lnTo>
                  <a:lnTo>
                    <a:pt x="233" y="780"/>
                  </a:lnTo>
                  <a:lnTo>
                    <a:pt x="256" y="739"/>
                  </a:lnTo>
                  <a:lnTo>
                    <a:pt x="326" y="642"/>
                  </a:lnTo>
                  <a:lnTo>
                    <a:pt x="402" y="545"/>
                  </a:lnTo>
                  <a:lnTo>
                    <a:pt x="481" y="450"/>
                  </a:lnTo>
                  <a:lnTo>
                    <a:pt x="568" y="361"/>
                  </a:lnTo>
                  <a:lnTo>
                    <a:pt x="658" y="273"/>
                  </a:lnTo>
                  <a:lnTo>
                    <a:pt x="757" y="194"/>
                  </a:lnTo>
                  <a:lnTo>
                    <a:pt x="857" y="124"/>
                  </a:lnTo>
                  <a:lnTo>
                    <a:pt x="968" y="64"/>
                  </a:lnTo>
                  <a:lnTo>
                    <a:pt x="987" y="52"/>
                  </a:lnTo>
                  <a:lnTo>
                    <a:pt x="1009" y="43"/>
                  </a:lnTo>
                  <a:lnTo>
                    <a:pt x="1030" y="33"/>
                  </a:lnTo>
                  <a:lnTo>
                    <a:pt x="1053" y="27"/>
                  </a:lnTo>
                  <a:lnTo>
                    <a:pt x="1077" y="19"/>
                  </a:lnTo>
                  <a:lnTo>
                    <a:pt x="1100" y="14"/>
                  </a:lnTo>
                  <a:lnTo>
                    <a:pt x="1123" y="6"/>
                  </a:lnTo>
                  <a:lnTo>
                    <a:pt x="1146" y="0"/>
                  </a:lnTo>
                  <a:lnTo>
                    <a:pt x="1179" y="6"/>
                  </a:lnTo>
                  <a:lnTo>
                    <a:pt x="1212" y="21"/>
                  </a:lnTo>
                  <a:lnTo>
                    <a:pt x="1241" y="43"/>
                  </a:lnTo>
                  <a:lnTo>
                    <a:pt x="1270" y="70"/>
                  </a:lnTo>
                  <a:lnTo>
                    <a:pt x="1294" y="97"/>
                  </a:lnTo>
                  <a:lnTo>
                    <a:pt x="1319" y="128"/>
                  </a:lnTo>
                  <a:lnTo>
                    <a:pt x="1342" y="159"/>
                  </a:lnTo>
                  <a:lnTo>
                    <a:pt x="1366" y="188"/>
                  </a:lnTo>
                  <a:close/>
                </a:path>
              </a:pathLst>
            </a:custGeom>
            <a:solidFill>
              <a:srgbClr val="FFD9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Freeform 146"/>
            <p:cNvSpPr>
              <a:spLocks/>
            </p:cNvSpPr>
            <p:nvPr/>
          </p:nvSpPr>
          <p:spPr bwMode="auto">
            <a:xfrm>
              <a:off x="4275" y="2440"/>
              <a:ext cx="317" cy="631"/>
            </a:xfrm>
            <a:custGeom>
              <a:avLst/>
              <a:gdLst>
                <a:gd name="T0" fmla="*/ 257 w 634"/>
                <a:gd name="T1" fmla="*/ 45 h 1263"/>
                <a:gd name="T2" fmla="*/ 268 w 634"/>
                <a:gd name="T3" fmla="*/ 53 h 1263"/>
                <a:gd name="T4" fmla="*/ 279 w 634"/>
                <a:gd name="T5" fmla="*/ 65 h 1263"/>
                <a:gd name="T6" fmla="*/ 290 w 634"/>
                <a:gd name="T7" fmla="*/ 76 h 1263"/>
                <a:gd name="T8" fmla="*/ 302 w 634"/>
                <a:gd name="T9" fmla="*/ 88 h 1263"/>
                <a:gd name="T10" fmla="*/ 309 w 634"/>
                <a:gd name="T11" fmla="*/ 100 h 1263"/>
                <a:gd name="T12" fmla="*/ 315 w 634"/>
                <a:gd name="T13" fmla="*/ 114 h 1263"/>
                <a:gd name="T14" fmla="*/ 317 w 634"/>
                <a:gd name="T15" fmla="*/ 129 h 1263"/>
                <a:gd name="T16" fmla="*/ 317 w 634"/>
                <a:gd name="T17" fmla="*/ 145 h 1263"/>
                <a:gd name="T18" fmla="*/ 302 w 634"/>
                <a:gd name="T19" fmla="*/ 180 h 1263"/>
                <a:gd name="T20" fmla="*/ 281 w 634"/>
                <a:gd name="T21" fmla="*/ 209 h 1263"/>
                <a:gd name="T22" fmla="*/ 255 w 634"/>
                <a:gd name="T23" fmla="*/ 235 h 1263"/>
                <a:gd name="T24" fmla="*/ 227 w 634"/>
                <a:gd name="T25" fmla="*/ 257 h 1263"/>
                <a:gd name="T26" fmla="*/ 197 w 634"/>
                <a:gd name="T27" fmla="*/ 278 h 1263"/>
                <a:gd name="T28" fmla="*/ 171 w 634"/>
                <a:gd name="T29" fmla="*/ 302 h 1263"/>
                <a:gd name="T30" fmla="*/ 149 w 634"/>
                <a:gd name="T31" fmla="*/ 330 h 1263"/>
                <a:gd name="T32" fmla="*/ 135 w 634"/>
                <a:gd name="T33" fmla="*/ 365 h 1263"/>
                <a:gd name="T34" fmla="*/ 123 w 634"/>
                <a:gd name="T35" fmla="*/ 397 h 1263"/>
                <a:gd name="T36" fmla="*/ 112 w 634"/>
                <a:gd name="T37" fmla="*/ 429 h 1263"/>
                <a:gd name="T38" fmla="*/ 101 w 634"/>
                <a:gd name="T39" fmla="*/ 461 h 1263"/>
                <a:gd name="T40" fmla="*/ 94 w 634"/>
                <a:gd name="T41" fmla="*/ 495 h 1263"/>
                <a:gd name="T42" fmla="*/ 85 w 634"/>
                <a:gd name="T43" fmla="*/ 527 h 1263"/>
                <a:gd name="T44" fmla="*/ 79 w 634"/>
                <a:gd name="T45" fmla="*/ 561 h 1263"/>
                <a:gd name="T46" fmla="*/ 73 w 634"/>
                <a:gd name="T47" fmla="*/ 595 h 1263"/>
                <a:gd name="T48" fmla="*/ 71 w 634"/>
                <a:gd name="T49" fmla="*/ 631 h 1263"/>
                <a:gd name="T50" fmla="*/ 67 w 634"/>
                <a:gd name="T51" fmla="*/ 601 h 1263"/>
                <a:gd name="T52" fmla="*/ 60 w 634"/>
                <a:gd name="T53" fmla="*/ 573 h 1263"/>
                <a:gd name="T54" fmla="*/ 48 w 634"/>
                <a:gd name="T55" fmla="*/ 545 h 1263"/>
                <a:gd name="T56" fmla="*/ 38 w 634"/>
                <a:gd name="T57" fmla="*/ 519 h 1263"/>
                <a:gd name="T58" fmla="*/ 25 w 634"/>
                <a:gd name="T59" fmla="*/ 492 h 1263"/>
                <a:gd name="T60" fmla="*/ 14 w 634"/>
                <a:gd name="T61" fmla="*/ 464 h 1263"/>
                <a:gd name="T62" fmla="*/ 5 w 634"/>
                <a:gd name="T63" fmla="*/ 436 h 1263"/>
                <a:gd name="T64" fmla="*/ 0 w 634"/>
                <a:gd name="T65" fmla="*/ 408 h 1263"/>
                <a:gd name="T66" fmla="*/ 1 w 634"/>
                <a:gd name="T67" fmla="*/ 394 h 1263"/>
                <a:gd name="T68" fmla="*/ 3 w 634"/>
                <a:gd name="T69" fmla="*/ 381 h 1263"/>
                <a:gd name="T70" fmla="*/ 6 w 634"/>
                <a:gd name="T71" fmla="*/ 367 h 1263"/>
                <a:gd name="T72" fmla="*/ 11 w 634"/>
                <a:gd name="T73" fmla="*/ 355 h 1263"/>
                <a:gd name="T74" fmla="*/ 17 w 634"/>
                <a:gd name="T75" fmla="*/ 340 h 1263"/>
                <a:gd name="T76" fmla="*/ 21 w 634"/>
                <a:gd name="T77" fmla="*/ 327 h 1263"/>
                <a:gd name="T78" fmla="*/ 25 w 634"/>
                <a:gd name="T79" fmla="*/ 313 h 1263"/>
                <a:gd name="T80" fmla="*/ 30 w 634"/>
                <a:gd name="T81" fmla="*/ 300 h 1263"/>
                <a:gd name="T82" fmla="*/ 40 w 634"/>
                <a:gd name="T83" fmla="*/ 261 h 1263"/>
                <a:gd name="T84" fmla="*/ 52 w 634"/>
                <a:gd name="T85" fmla="*/ 222 h 1263"/>
                <a:gd name="T86" fmla="*/ 64 w 634"/>
                <a:gd name="T87" fmla="*/ 184 h 1263"/>
                <a:gd name="T88" fmla="*/ 79 w 634"/>
                <a:gd name="T89" fmla="*/ 146 h 1263"/>
                <a:gd name="T90" fmla="*/ 92 w 634"/>
                <a:gd name="T91" fmla="*/ 109 h 1263"/>
                <a:gd name="T92" fmla="*/ 107 w 634"/>
                <a:gd name="T93" fmla="*/ 72 h 1263"/>
                <a:gd name="T94" fmla="*/ 123 w 634"/>
                <a:gd name="T95" fmla="*/ 35 h 1263"/>
                <a:gd name="T96" fmla="*/ 142 w 634"/>
                <a:gd name="T97" fmla="*/ 0 h 1263"/>
                <a:gd name="T98" fmla="*/ 156 w 634"/>
                <a:gd name="T99" fmla="*/ 2 h 1263"/>
                <a:gd name="T100" fmla="*/ 171 w 634"/>
                <a:gd name="T101" fmla="*/ 7 h 1263"/>
                <a:gd name="T102" fmla="*/ 186 w 634"/>
                <a:gd name="T103" fmla="*/ 12 h 1263"/>
                <a:gd name="T104" fmla="*/ 201 w 634"/>
                <a:gd name="T105" fmla="*/ 18 h 1263"/>
                <a:gd name="T106" fmla="*/ 215 w 634"/>
                <a:gd name="T107" fmla="*/ 24 h 1263"/>
                <a:gd name="T108" fmla="*/ 228 w 634"/>
                <a:gd name="T109" fmla="*/ 31 h 1263"/>
                <a:gd name="T110" fmla="*/ 242 w 634"/>
                <a:gd name="T111" fmla="*/ 38 h 1263"/>
                <a:gd name="T112" fmla="*/ 257 w 634"/>
                <a:gd name="T113" fmla="*/ 45 h 12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34"/>
                <a:gd name="T172" fmla="*/ 0 h 1263"/>
                <a:gd name="T173" fmla="*/ 634 w 634"/>
                <a:gd name="T174" fmla="*/ 1263 h 12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34" h="1263">
                  <a:moveTo>
                    <a:pt x="514" y="90"/>
                  </a:moveTo>
                  <a:lnTo>
                    <a:pt x="535" y="107"/>
                  </a:lnTo>
                  <a:lnTo>
                    <a:pt x="558" y="130"/>
                  </a:lnTo>
                  <a:lnTo>
                    <a:pt x="580" y="152"/>
                  </a:lnTo>
                  <a:lnTo>
                    <a:pt x="603" y="177"/>
                  </a:lnTo>
                  <a:lnTo>
                    <a:pt x="618" y="200"/>
                  </a:lnTo>
                  <a:lnTo>
                    <a:pt x="630" y="229"/>
                  </a:lnTo>
                  <a:lnTo>
                    <a:pt x="634" y="258"/>
                  </a:lnTo>
                  <a:lnTo>
                    <a:pt x="634" y="291"/>
                  </a:lnTo>
                  <a:lnTo>
                    <a:pt x="603" y="361"/>
                  </a:lnTo>
                  <a:lnTo>
                    <a:pt x="562" y="419"/>
                  </a:lnTo>
                  <a:lnTo>
                    <a:pt x="510" y="470"/>
                  </a:lnTo>
                  <a:lnTo>
                    <a:pt x="454" y="514"/>
                  </a:lnTo>
                  <a:lnTo>
                    <a:pt x="395" y="557"/>
                  </a:lnTo>
                  <a:lnTo>
                    <a:pt x="343" y="605"/>
                  </a:lnTo>
                  <a:lnTo>
                    <a:pt x="298" y="660"/>
                  </a:lnTo>
                  <a:lnTo>
                    <a:pt x="269" y="731"/>
                  </a:lnTo>
                  <a:lnTo>
                    <a:pt x="246" y="795"/>
                  </a:lnTo>
                  <a:lnTo>
                    <a:pt x="225" y="859"/>
                  </a:lnTo>
                  <a:lnTo>
                    <a:pt x="203" y="923"/>
                  </a:lnTo>
                  <a:lnTo>
                    <a:pt x="188" y="991"/>
                  </a:lnTo>
                  <a:lnTo>
                    <a:pt x="170" y="1055"/>
                  </a:lnTo>
                  <a:lnTo>
                    <a:pt x="157" y="1123"/>
                  </a:lnTo>
                  <a:lnTo>
                    <a:pt x="145" y="1191"/>
                  </a:lnTo>
                  <a:lnTo>
                    <a:pt x="141" y="1263"/>
                  </a:lnTo>
                  <a:lnTo>
                    <a:pt x="134" y="1203"/>
                  </a:lnTo>
                  <a:lnTo>
                    <a:pt x="120" y="1146"/>
                  </a:lnTo>
                  <a:lnTo>
                    <a:pt x="97" y="1090"/>
                  </a:lnTo>
                  <a:lnTo>
                    <a:pt x="75" y="1038"/>
                  </a:lnTo>
                  <a:lnTo>
                    <a:pt x="50" y="984"/>
                  </a:lnTo>
                  <a:lnTo>
                    <a:pt x="29" y="929"/>
                  </a:lnTo>
                  <a:lnTo>
                    <a:pt x="9" y="873"/>
                  </a:lnTo>
                  <a:lnTo>
                    <a:pt x="0" y="817"/>
                  </a:lnTo>
                  <a:lnTo>
                    <a:pt x="2" y="788"/>
                  </a:lnTo>
                  <a:lnTo>
                    <a:pt x="7" y="762"/>
                  </a:lnTo>
                  <a:lnTo>
                    <a:pt x="13" y="735"/>
                  </a:lnTo>
                  <a:lnTo>
                    <a:pt x="23" y="710"/>
                  </a:lnTo>
                  <a:lnTo>
                    <a:pt x="33" y="681"/>
                  </a:lnTo>
                  <a:lnTo>
                    <a:pt x="42" y="654"/>
                  </a:lnTo>
                  <a:lnTo>
                    <a:pt x="50" y="627"/>
                  </a:lnTo>
                  <a:lnTo>
                    <a:pt x="60" y="600"/>
                  </a:lnTo>
                  <a:lnTo>
                    <a:pt x="79" y="522"/>
                  </a:lnTo>
                  <a:lnTo>
                    <a:pt x="104" y="444"/>
                  </a:lnTo>
                  <a:lnTo>
                    <a:pt x="128" y="369"/>
                  </a:lnTo>
                  <a:lnTo>
                    <a:pt x="157" y="293"/>
                  </a:lnTo>
                  <a:lnTo>
                    <a:pt x="184" y="218"/>
                  </a:lnTo>
                  <a:lnTo>
                    <a:pt x="215" y="144"/>
                  </a:lnTo>
                  <a:lnTo>
                    <a:pt x="246" y="70"/>
                  </a:lnTo>
                  <a:lnTo>
                    <a:pt x="283" y="0"/>
                  </a:lnTo>
                  <a:lnTo>
                    <a:pt x="312" y="4"/>
                  </a:lnTo>
                  <a:lnTo>
                    <a:pt x="343" y="14"/>
                  </a:lnTo>
                  <a:lnTo>
                    <a:pt x="372" y="24"/>
                  </a:lnTo>
                  <a:lnTo>
                    <a:pt x="403" y="37"/>
                  </a:lnTo>
                  <a:lnTo>
                    <a:pt x="430" y="49"/>
                  </a:lnTo>
                  <a:lnTo>
                    <a:pt x="457" y="62"/>
                  </a:lnTo>
                  <a:lnTo>
                    <a:pt x="485" y="76"/>
                  </a:lnTo>
                  <a:lnTo>
                    <a:pt x="514" y="9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1" name="Freeform 147"/>
            <p:cNvSpPr>
              <a:spLocks/>
            </p:cNvSpPr>
            <p:nvPr/>
          </p:nvSpPr>
          <p:spPr bwMode="auto">
            <a:xfrm>
              <a:off x="3713" y="2923"/>
              <a:ext cx="522" cy="429"/>
            </a:xfrm>
            <a:custGeom>
              <a:avLst/>
              <a:gdLst>
                <a:gd name="T0" fmla="*/ 488 w 1043"/>
                <a:gd name="T1" fmla="*/ 103 h 857"/>
                <a:gd name="T2" fmla="*/ 461 w 1043"/>
                <a:gd name="T3" fmla="*/ 152 h 857"/>
                <a:gd name="T4" fmla="*/ 430 w 1043"/>
                <a:gd name="T5" fmla="*/ 201 h 857"/>
                <a:gd name="T6" fmla="*/ 392 w 1043"/>
                <a:gd name="T7" fmla="*/ 248 h 857"/>
                <a:gd name="T8" fmla="*/ 351 w 1043"/>
                <a:gd name="T9" fmla="*/ 293 h 857"/>
                <a:gd name="T10" fmla="*/ 306 w 1043"/>
                <a:gd name="T11" fmla="*/ 333 h 857"/>
                <a:gd name="T12" fmla="*/ 258 w 1043"/>
                <a:gd name="T13" fmla="*/ 369 h 857"/>
                <a:gd name="T14" fmla="*/ 208 w 1043"/>
                <a:gd name="T15" fmla="*/ 397 h 857"/>
                <a:gd name="T16" fmla="*/ 156 w 1043"/>
                <a:gd name="T17" fmla="*/ 419 h 857"/>
                <a:gd name="T18" fmla="*/ 142 w 1043"/>
                <a:gd name="T19" fmla="*/ 422 h 857"/>
                <a:gd name="T20" fmla="*/ 128 w 1043"/>
                <a:gd name="T21" fmla="*/ 425 h 857"/>
                <a:gd name="T22" fmla="*/ 114 w 1043"/>
                <a:gd name="T23" fmla="*/ 427 h 857"/>
                <a:gd name="T24" fmla="*/ 100 w 1043"/>
                <a:gd name="T25" fmla="*/ 429 h 857"/>
                <a:gd name="T26" fmla="*/ 86 w 1043"/>
                <a:gd name="T27" fmla="*/ 428 h 857"/>
                <a:gd name="T28" fmla="*/ 72 w 1043"/>
                <a:gd name="T29" fmla="*/ 428 h 857"/>
                <a:gd name="T30" fmla="*/ 58 w 1043"/>
                <a:gd name="T31" fmla="*/ 425 h 857"/>
                <a:gd name="T32" fmla="*/ 45 w 1043"/>
                <a:gd name="T33" fmla="*/ 421 h 857"/>
                <a:gd name="T34" fmla="*/ 35 w 1043"/>
                <a:gd name="T35" fmla="*/ 411 h 857"/>
                <a:gd name="T36" fmla="*/ 28 w 1043"/>
                <a:gd name="T37" fmla="*/ 402 h 857"/>
                <a:gd name="T38" fmla="*/ 24 w 1043"/>
                <a:gd name="T39" fmla="*/ 390 h 857"/>
                <a:gd name="T40" fmla="*/ 23 w 1043"/>
                <a:gd name="T41" fmla="*/ 378 h 857"/>
                <a:gd name="T42" fmla="*/ 21 w 1043"/>
                <a:gd name="T43" fmla="*/ 365 h 857"/>
                <a:gd name="T44" fmla="*/ 19 w 1043"/>
                <a:gd name="T45" fmla="*/ 353 h 857"/>
                <a:gd name="T46" fmla="*/ 16 w 1043"/>
                <a:gd name="T47" fmla="*/ 341 h 857"/>
                <a:gd name="T48" fmla="*/ 13 w 1043"/>
                <a:gd name="T49" fmla="*/ 330 h 857"/>
                <a:gd name="T50" fmla="*/ 11 w 1043"/>
                <a:gd name="T51" fmla="*/ 322 h 857"/>
                <a:gd name="T52" fmla="*/ 8 w 1043"/>
                <a:gd name="T53" fmla="*/ 314 h 857"/>
                <a:gd name="T54" fmla="*/ 4 w 1043"/>
                <a:gd name="T55" fmla="*/ 306 h 857"/>
                <a:gd name="T56" fmla="*/ 0 w 1043"/>
                <a:gd name="T57" fmla="*/ 300 h 857"/>
                <a:gd name="T58" fmla="*/ 36 w 1043"/>
                <a:gd name="T59" fmla="*/ 285 h 857"/>
                <a:gd name="T60" fmla="*/ 73 w 1043"/>
                <a:gd name="T61" fmla="*/ 273 h 857"/>
                <a:gd name="T62" fmla="*/ 110 w 1043"/>
                <a:gd name="T63" fmla="*/ 260 h 857"/>
                <a:gd name="T64" fmla="*/ 147 w 1043"/>
                <a:gd name="T65" fmla="*/ 247 h 857"/>
                <a:gd name="T66" fmla="*/ 183 w 1043"/>
                <a:gd name="T67" fmla="*/ 234 h 857"/>
                <a:gd name="T68" fmla="*/ 218 w 1043"/>
                <a:gd name="T69" fmla="*/ 219 h 857"/>
                <a:gd name="T70" fmla="*/ 253 w 1043"/>
                <a:gd name="T71" fmla="*/ 202 h 857"/>
                <a:gd name="T72" fmla="*/ 289 w 1043"/>
                <a:gd name="T73" fmla="*/ 184 h 857"/>
                <a:gd name="T74" fmla="*/ 297 w 1043"/>
                <a:gd name="T75" fmla="*/ 178 h 857"/>
                <a:gd name="T76" fmla="*/ 306 w 1043"/>
                <a:gd name="T77" fmla="*/ 172 h 857"/>
                <a:gd name="T78" fmla="*/ 313 w 1043"/>
                <a:gd name="T79" fmla="*/ 166 h 857"/>
                <a:gd name="T80" fmla="*/ 322 w 1043"/>
                <a:gd name="T81" fmla="*/ 160 h 857"/>
                <a:gd name="T82" fmla="*/ 330 w 1043"/>
                <a:gd name="T83" fmla="*/ 154 h 857"/>
                <a:gd name="T84" fmla="*/ 339 w 1043"/>
                <a:gd name="T85" fmla="*/ 151 h 857"/>
                <a:gd name="T86" fmla="*/ 347 w 1043"/>
                <a:gd name="T87" fmla="*/ 148 h 857"/>
                <a:gd name="T88" fmla="*/ 357 w 1043"/>
                <a:gd name="T89" fmla="*/ 148 h 857"/>
                <a:gd name="T90" fmla="*/ 378 w 1043"/>
                <a:gd name="T91" fmla="*/ 132 h 857"/>
                <a:gd name="T92" fmla="*/ 401 w 1043"/>
                <a:gd name="T93" fmla="*/ 117 h 857"/>
                <a:gd name="T94" fmla="*/ 423 w 1043"/>
                <a:gd name="T95" fmla="*/ 101 h 857"/>
                <a:gd name="T96" fmla="*/ 445 w 1043"/>
                <a:gd name="T97" fmla="*/ 86 h 857"/>
                <a:gd name="T98" fmla="*/ 465 w 1043"/>
                <a:gd name="T99" fmla="*/ 67 h 857"/>
                <a:gd name="T100" fmla="*/ 484 w 1043"/>
                <a:gd name="T101" fmla="*/ 49 h 857"/>
                <a:gd name="T102" fmla="*/ 502 w 1043"/>
                <a:gd name="T103" fmla="*/ 28 h 857"/>
                <a:gd name="T104" fmla="*/ 516 w 1043"/>
                <a:gd name="T105" fmla="*/ 6 h 857"/>
                <a:gd name="T106" fmla="*/ 522 w 1043"/>
                <a:gd name="T107" fmla="*/ 0 h 857"/>
                <a:gd name="T108" fmla="*/ 521 w 1043"/>
                <a:gd name="T109" fmla="*/ 12 h 857"/>
                <a:gd name="T110" fmla="*/ 518 w 1043"/>
                <a:gd name="T111" fmla="*/ 25 h 857"/>
                <a:gd name="T112" fmla="*/ 514 w 1043"/>
                <a:gd name="T113" fmla="*/ 37 h 857"/>
                <a:gd name="T114" fmla="*/ 509 w 1043"/>
                <a:gd name="T115" fmla="*/ 51 h 857"/>
                <a:gd name="T116" fmla="*/ 503 w 1043"/>
                <a:gd name="T117" fmla="*/ 63 h 857"/>
                <a:gd name="T118" fmla="*/ 498 w 1043"/>
                <a:gd name="T119" fmla="*/ 77 h 857"/>
                <a:gd name="T120" fmla="*/ 492 w 1043"/>
                <a:gd name="T121" fmla="*/ 89 h 857"/>
                <a:gd name="T122" fmla="*/ 488 w 1043"/>
                <a:gd name="T123" fmla="*/ 103 h 8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3"/>
                <a:gd name="T187" fmla="*/ 0 h 857"/>
                <a:gd name="T188" fmla="*/ 1043 w 1043"/>
                <a:gd name="T189" fmla="*/ 857 h 8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3" h="857">
                  <a:moveTo>
                    <a:pt x="975" y="206"/>
                  </a:moveTo>
                  <a:lnTo>
                    <a:pt x="921" y="303"/>
                  </a:lnTo>
                  <a:lnTo>
                    <a:pt x="859" y="401"/>
                  </a:lnTo>
                  <a:lnTo>
                    <a:pt x="783" y="496"/>
                  </a:lnTo>
                  <a:lnTo>
                    <a:pt x="702" y="586"/>
                  </a:lnTo>
                  <a:lnTo>
                    <a:pt x="611" y="665"/>
                  </a:lnTo>
                  <a:lnTo>
                    <a:pt x="516" y="737"/>
                  </a:lnTo>
                  <a:lnTo>
                    <a:pt x="415" y="793"/>
                  </a:lnTo>
                  <a:lnTo>
                    <a:pt x="312" y="838"/>
                  </a:lnTo>
                  <a:lnTo>
                    <a:pt x="283" y="844"/>
                  </a:lnTo>
                  <a:lnTo>
                    <a:pt x="256" y="849"/>
                  </a:lnTo>
                  <a:lnTo>
                    <a:pt x="227" y="853"/>
                  </a:lnTo>
                  <a:lnTo>
                    <a:pt x="200" y="857"/>
                  </a:lnTo>
                  <a:lnTo>
                    <a:pt x="171" y="855"/>
                  </a:lnTo>
                  <a:lnTo>
                    <a:pt x="143" y="855"/>
                  </a:lnTo>
                  <a:lnTo>
                    <a:pt x="116" y="849"/>
                  </a:lnTo>
                  <a:lnTo>
                    <a:pt x="89" y="842"/>
                  </a:lnTo>
                  <a:lnTo>
                    <a:pt x="70" y="822"/>
                  </a:lnTo>
                  <a:lnTo>
                    <a:pt x="56" y="803"/>
                  </a:lnTo>
                  <a:lnTo>
                    <a:pt x="48" y="780"/>
                  </a:lnTo>
                  <a:lnTo>
                    <a:pt x="45" y="756"/>
                  </a:lnTo>
                  <a:lnTo>
                    <a:pt x="41" y="729"/>
                  </a:lnTo>
                  <a:lnTo>
                    <a:pt x="37" y="706"/>
                  </a:lnTo>
                  <a:lnTo>
                    <a:pt x="31" y="681"/>
                  </a:lnTo>
                  <a:lnTo>
                    <a:pt x="25" y="659"/>
                  </a:lnTo>
                  <a:lnTo>
                    <a:pt x="21" y="644"/>
                  </a:lnTo>
                  <a:lnTo>
                    <a:pt x="15" y="628"/>
                  </a:lnTo>
                  <a:lnTo>
                    <a:pt x="8" y="611"/>
                  </a:lnTo>
                  <a:lnTo>
                    <a:pt x="0" y="599"/>
                  </a:lnTo>
                  <a:lnTo>
                    <a:pt x="72" y="570"/>
                  </a:lnTo>
                  <a:lnTo>
                    <a:pt x="145" y="545"/>
                  </a:lnTo>
                  <a:lnTo>
                    <a:pt x="219" y="520"/>
                  </a:lnTo>
                  <a:lnTo>
                    <a:pt x="293" y="494"/>
                  </a:lnTo>
                  <a:lnTo>
                    <a:pt x="365" y="467"/>
                  </a:lnTo>
                  <a:lnTo>
                    <a:pt x="436" y="438"/>
                  </a:lnTo>
                  <a:lnTo>
                    <a:pt x="506" y="403"/>
                  </a:lnTo>
                  <a:lnTo>
                    <a:pt x="578" y="367"/>
                  </a:lnTo>
                  <a:lnTo>
                    <a:pt x="593" y="355"/>
                  </a:lnTo>
                  <a:lnTo>
                    <a:pt x="611" y="343"/>
                  </a:lnTo>
                  <a:lnTo>
                    <a:pt x="626" y="332"/>
                  </a:lnTo>
                  <a:lnTo>
                    <a:pt x="644" y="320"/>
                  </a:lnTo>
                  <a:lnTo>
                    <a:pt x="659" y="308"/>
                  </a:lnTo>
                  <a:lnTo>
                    <a:pt x="677" y="301"/>
                  </a:lnTo>
                  <a:lnTo>
                    <a:pt x="694" y="295"/>
                  </a:lnTo>
                  <a:lnTo>
                    <a:pt x="714" y="295"/>
                  </a:lnTo>
                  <a:lnTo>
                    <a:pt x="756" y="264"/>
                  </a:lnTo>
                  <a:lnTo>
                    <a:pt x="801" y="233"/>
                  </a:lnTo>
                  <a:lnTo>
                    <a:pt x="845" y="202"/>
                  </a:lnTo>
                  <a:lnTo>
                    <a:pt x="890" y="171"/>
                  </a:lnTo>
                  <a:lnTo>
                    <a:pt x="929" y="134"/>
                  </a:lnTo>
                  <a:lnTo>
                    <a:pt x="968" y="97"/>
                  </a:lnTo>
                  <a:lnTo>
                    <a:pt x="1003" y="56"/>
                  </a:lnTo>
                  <a:lnTo>
                    <a:pt x="1032" y="12"/>
                  </a:lnTo>
                  <a:lnTo>
                    <a:pt x="1043" y="0"/>
                  </a:lnTo>
                  <a:lnTo>
                    <a:pt x="1041" y="23"/>
                  </a:lnTo>
                  <a:lnTo>
                    <a:pt x="1036" y="50"/>
                  </a:lnTo>
                  <a:lnTo>
                    <a:pt x="1028" y="74"/>
                  </a:lnTo>
                  <a:lnTo>
                    <a:pt x="1018" y="101"/>
                  </a:lnTo>
                  <a:lnTo>
                    <a:pt x="1006" y="126"/>
                  </a:lnTo>
                  <a:lnTo>
                    <a:pt x="995" y="153"/>
                  </a:lnTo>
                  <a:lnTo>
                    <a:pt x="983" y="178"/>
                  </a:lnTo>
                  <a:lnTo>
                    <a:pt x="975" y="206"/>
                  </a:lnTo>
                  <a:close/>
                </a:path>
              </a:pathLst>
            </a:custGeom>
            <a:solidFill>
              <a:srgbClr val="EDA8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2" name="Freeform 148"/>
            <p:cNvSpPr>
              <a:spLocks/>
            </p:cNvSpPr>
            <p:nvPr/>
          </p:nvSpPr>
          <p:spPr bwMode="auto">
            <a:xfrm>
              <a:off x="3695" y="2929"/>
              <a:ext cx="617" cy="626"/>
            </a:xfrm>
            <a:custGeom>
              <a:avLst/>
              <a:gdLst>
                <a:gd name="T0" fmla="*/ 610 w 1233"/>
                <a:gd name="T1" fmla="*/ 214 h 1250"/>
                <a:gd name="T2" fmla="*/ 596 w 1233"/>
                <a:gd name="T3" fmla="*/ 279 h 1250"/>
                <a:gd name="T4" fmla="*/ 568 w 1233"/>
                <a:gd name="T5" fmla="*/ 334 h 1250"/>
                <a:gd name="T6" fmla="*/ 528 w 1233"/>
                <a:gd name="T7" fmla="*/ 379 h 1250"/>
                <a:gd name="T8" fmla="*/ 479 w 1233"/>
                <a:gd name="T9" fmla="*/ 417 h 1250"/>
                <a:gd name="T10" fmla="*/ 424 w 1233"/>
                <a:gd name="T11" fmla="*/ 449 h 1250"/>
                <a:gd name="T12" fmla="*/ 368 w 1233"/>
                <a:gd name="T13" fmla="*/ 479 h 1250"/>
                <a:gd name="T14" fmla="*/ 311 w 1233"/>
                <a:gd name="T15" fmla="*/ 506 h 1250"/>
                <a:gd name="T16" fmla="*/ 259 w 1233"/>
                <a:gd name="T17" fmla="*/ 534 h 1250"/>
                <a:gd name="T18" fmla="*/ 226 w 1233"/>
                <a:gd name="T19" fmla="*/ 546 h 1250"/>
                <a:gd name="T20" fmla="*/ 194 w 1233"/>
                <a:gd name="T21" fmla="*/ 559 h 1250"/>
                <a:gd name="T22" fmla="*/ 162 w 1233"/>
                <a:gd name="T23" fmla="*/ 572 h 1250"/>
                <a:gd name="T24" fmla="*/ 131 w 1233"/>
                <a:gd name="T25" fmla="*/ 584 h 1250"/>
                <a:gd name="T26" fmla="*/ 98 w 1233"/>
                <a:gd name="T27" fmla="*/ 595 h 1250"/>
                <a:gd name="T28" fmla="*/ 66 w 1233"/>
                <a:gd name="T29" fmla="*/ 606 h 1250"/>
                <a:gd name="T30" fmla="*/ 33 w 1233"/>
                <a:gd name="T31" fmla="*/ 615 h 1250"/>
                <a:gd name="T32" fmla="*/ 0 w 1233"/>
                <a:gd name="T33" fmla="*/ 626 h 1250"/>
                <a:gd name="T34" fmla="*/ 0 w 1233"/>
                <a:gd name="T35" fmla="*/ 599 h 1250"/>
                <a:gd name="T36" fmla="*/ 5 w 1233"/>
                <a:gd name="T37" fmla="*/ 574 h 1250"/>
                <a:gd name="T38" fmla="*/ 13 w 1233"/>
                <a:gd name="T39" fmla="*/ 548 h 1250"/>
                <a:gd name="T40" fmla="*/ 23 w 1233"/>
                <a:gd name="T41" fmla="*/ 524 h 1250"/>
                <a:gd name="T42" fmla="*/ 31 w 1233"/>
                <a:gd name="T43" fmla="*/ 499 h 1250"/>
                <a:gd name="T44" fmla="*/ 39 w 1233"/>
                <a:gd name="T45" fmla="*/ 475 h 1250"/>
                <a:gd name="T46" fmla="*/ 44 w 1233"/>
                <a:gd name="T47" fmla="*/ 449 h 1250"/>
                <a:gd name="T48" fmla="*/ 45 w 1233"/>
                <a:gd name="T49" fmla="*/ 422 h 1250"/>
                <a:gd name="T50" fmla="*/ 81 w 1233"/>
                <a:gd name="T51" fmla="*/ 434 h 1250"/>
                <a:gd name="T52" fmla="*/ 117 w 1233"/>
                <a:gd name="T53" fmla="*/ 438 h 1250"/>
                <a:gd name="T54" fmla="*/ 151 w 1233"/>
                <a:gd name="T55" fmla="*/ 433 h 1250"/>
                <a:gd name="T56" fmla="*/ 185 w 1233"/>
                <a:gd name="T57" fmla="*/ 423 h 1250"/>
                <a:gd name="T58" fmla="*/ 218 w 1233"/>
                <a:gd name="T59" fmla="*/ 408 h 1250"/>
                <a:gd name="T60" fmla="*/ 251 w 1233"/>
                <a:gd name="T61" fmla="*/ 390 h 1250"/>
                <a:gd name="T62" fmla="*/ 282 w 1233"/>
                <a:gd name="T63" fmla="*/ 371 h 1250"/>
                <a:gd name="T64" fmla="*/ 312 w 1233"/>
                <a:gd name="T65" fmla="*/ 354 h 1250"/>
                <a:gd name="T66" fmla="*/ 354 w 1233"/>
                <a:gd name="T67" fmla="*/ 316 h 1250"/>
                <a:gd name="T68" fmla="*/ 394 w 1233"/>
                <a:gd name="T69" fmla="*/ 275 h 1250"/>
                <a:gd name="T70" fmla="*/ 429 w 1233"/>
                <a:gd name="T71" fmla="*/ 233 h 1250"/>
                <a:gd name="T72" fmla="*/ 462 w 1233"/>
                <a:gd name="T73" fmla="*/ 190 h 1250"/>
                <a:gd name="T74" fmla="*/ 491 w 1233"/>
                <a:gd name="T75" fmla="*/ 144 h 1250"/>
                <a:gd name="T76" fmla="*/ 517 w 1233"/>
                <a:gd name="T77" fmla="*/ 97 h 1250"/>
                <a:gd name="T78" fmla="*/ 539 w 1233"/>
                <a:gd name="T79" fmla="*/ 49 h 1250"/>
                <a:gd name="T80" fmla="*/ 559 w 1233"/>
                <a:gd name="T81" fmla="*/ 0 h 1250"/>
                <a:gd name="T82" fmla="*/ 573 w 1233"/>
                <a:gd name="T83" fmla="*/ 22 h 1250"/>
                <a:gd name="T84" fmla="*/ 588 w 1233"/>
                <a:gd name="T85" fmla="*/ 47 h 1250"/>
                <a:gd name="T86" fmla="*/ 600 w 1233"/>
                <a:gd name="T87" fmla="*/ 73 h 1250"/>
                <a:gd name="T88" fmla="*/ 609 w 1233"/>
                <a:gd name="T89" fmla="*/ 100 h 1250"/>
                <a:gd name="T90" fmla="*/ 614 w 1233"/>
                <a:gd name="T91" fmla="*/ 126 h 1250"/>
                <a:gd name="T92" fmla="*/ 617 w 1233"/>
                <a:gd name="T93" fmla="*/ 155 h 1250"/>
                <a:gd name="T94" fmla="*/ 616 w 1233"/>
                <a:gd name="T95" fmla="*/ 184 h 1250"/>
                <a:gd name="T96" fmla="*/ 610 w 1233"/>
                <a:gd name="T97" fmla="*/ 214 h 1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3"/>
                <a:gd name="T148" fmla="*/ 0 h 1250"/>
                <a:gd name="T149" fmla="*/ 1233 w 1233"/>
                <a:gd name="T150" fmla="*/ 1250 h 1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3" h="1250">
                  <a:moveTo>
                    <a:pt x="1220" y="428"/>
                  </a:moveTo>
                  <a:lnTo>
                    <a:pt x="1191" y="558"/>
                  </a:lnTo>
                  <a:lnTo>
                    <a:pt x="1135" y="667"/>
                  </a:lnTo>
                  <a:lnTo>
                    <a:pt x="1055" y="756"/>
                  </a:lnTo>
                  <a:lnTo>
                    <a:pt x="958" y="833"/>
                  </a:lnTo>
                  <a:lnTo>
                    <a:pt x="848" y="897"/>
                  </a:lnTo>
                  <a:lnTo>
                    <a:pt x="735" y="956"/>
                  </a:lnTo>
                  <a:lnTo>
                    <a:pt x="621" y="1010"/>
                  </a:lnTo>
                  <a:lnTo>
                    <a:pt x="518" y="1066"/>
                  </a:lnTo>
                  <a:lnTo>
                    <a:pt x="452" y="1091"/>
                  </a:lnTo>
                  <a:lnTo>
                    <a:pt x="388" y="1117"/>
                  </a:lnTo>
                  <a:lnTo>
                    <a:pt x="324" y="1142"/>
                  </a:lnTo>
                  <a:lnTo>
                    <a:pt x="262" y="1167"/>
                  </a:lnTo>
                  <a:lnTo>
                    <a:pt x="196" y="1188"/>
                  </a:lnTo>
                  <a:lnTo>
                    <a:pt x="132" y="1210"/>
                  </a:lnTo>
                  <a:lnTo>
                    <a:pt x="66" y="1229"/>
                  </a:lnTo>
                  <a:lnTo>
                    <a:pt x="0" y="1250"/>
                  </a:lnTo>
                  <a:lnTo>
                    <a:pt x="0" y="1196"/>
                  </a:lnTo>
                  <a:lnTo>
                    <a:pt x="10" y="1146"/>
                  </a:lnTo>
                  <a:lnTo>
                    <a:pt x="25" y="1095"/>
                  </a:lnTo>
                  <a:lnTo>
                    <a:pt x="45" y="1047"/>
                  </a:lnTo>
                  <a:lnTo>
                    <a:pt x="62" y="996"/>
                  </a:lnTo>
                  <a:lnTo>
                    <a:pt x="78" y="948"/>
                  </a:lnTo>
                  <a:lnTo>
                    <a:pt x="87" y="896"/>
                  </a:lnTo>
                  <a:lnTo>
                    <a:pt x="89" y="843"/>
                  </a:lnTo>
                  <a:lnTo>
                    <a:pt x="161" y="866"/>
                  </a:lnTo>
                  <a:lnTo>
                    <a:pt x="233" y="874"/>
                  </a:lnTo>
                  <a:lnTo>
                    <a:pt x="301" y="865"/>
                  </a:lnTo>
                  <a:lnTo>
                    <a:pt x="370" y="845"/>
                  </a:lnTo>
                  <a:lnTo>
                    <a:pt x="436" y="814"/>
                  </a:lnTo>
                  <a:lnTo>
                    <a:pt x="502" y="779"/>
                  </a:lnTo>
                  <a:lnTo>
                    <a:pt x="564" y="740"/>
                  </a:lnTo>
                  <a:lnTo>
                    <a:pt x="624" y="706"/>
                  </a:lnTo>
                  <a:lnTo>
                    <a:pt x="708" y="630"/>
                  </a:lnTo>
                  <a:lnTo>
                    <a:pt x="787" y="550"/>
                  </a:lnTo>
                  <a:lnTo>
                    <a:pt x="857" y="465"/>
                  </a:lnTo>
                  <a:lnTo>
                    <a:pt x="923" y="380"/>
                  </a:lnTo>
                  <a:lnTo>
                    <a:pt x="981" y="287"/>
                  </a:lnTo>
                  <a:lnTo>
                    <a:pt x="1034" y="194"/>
                  </a:lnTo>
                  <a:lnTo>
                    <a:pt x="1078" y="97"/>
                  </a:lnTo>
                  <a:lnTo>
                    <a:pt x="1117" y="0"/>
                  </a:lnTo>
                  <a:lnTo>
                    <a:pt x="1146" y="44"/>
                  </a:lnTo>
                  <a:lnTo>
                    <a:pt x="1175" y="93"/>
                  </a:lnTo>
                  <a:lnTo>
                    <a:pt x="1199" y="145"/>
                  </a:lnTo>
                  <a:lnTo>
                    <a:pt x="1218" y="199"/>
                  </a:lnTo>
                  <a:lnTo>
                    <a:pt x="1228" y="252"/>
                  </a:lnTo>
                  <a:lnTo>
                    <a:pt x="1233" y="310"/>
                  </a:lnTo>
                  <a:lnTo>
                    <a:pt x="1231" y="368"/>
                  </a:lnTo>
                  <a:lnTo>
                    <a:pt x="1220" y="428"/>
                  </a:lnTo>
                  <a:close/>
                </a:path>
              </a:pathLst>
            </a:custGeom>
            <a:solidFill>
              <a:srgbClr val="EB9C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3" name="Freeform 149"/>
            <p:cNvSpPr>
              <a:spLocks/>
            </p:cNvSpPr>
            <p:nvPr/>
          </p:nvSpPr>
          <p:spPr bwMode="auto">
            <a:xfrm>
              <a:off x="2176" y="2951"/>
              <a:ext cx="679" cy="778"/>
            </a:xfrm>
            <a:custGeom>
              <a:avLst/>
              <a:gdLst>
                <a:gd name="T0" fmla="*/ 495 w 1358"/>
                <a:gd name="T1" fmla="*/ 56 h 1557"/>
                <a:gd name="T2" fmla="*/ 498 w 1358"/>
                <a:gd name="T3" fmla="*/ 123 h 1557"/>
                <a:gd name="T4" fmla="*/ 509 w 1358"/>
                <a:gd name="T5" fmla="*/ 188 h 1557"/>
                <a:gd name="T6" fmla="*/ 535 w 1358"/>
                <a:gd name="T7" fmla="*/ 248 h 1557"/>
                <a:gd name="T8" fmla="*/ 569 w 1358"/>
                <a:gd name="T9" fmla="*/ 310 h 1557"/>
                <a:gd name="T10" fmla="*/ 606 w 1358"/>
                <a:gd name="T11" fmla="*/ 380 h 1557"/>
                <a:gd name="T12" fmla="*/ 643 w 1358"/>
                <a:gd name="T13" fmla="*/ 450 h 1557"/>
                <a:gd name="T14" fmla="*/ 670 w 1358"/>
                <a:gd name="T15" fmla="*/ 523 h 1557"/>
                <a:gd name="T16" fmla="*/ 677 w 1358"/>
                <a:gd name="T17" fmla="*/ 594 h 1557"/>
                <a:gd name="T18" fmla="*/ 664 w 1358"/>
                <a:gd name="T19" fmla="*/ 656 h 1557"/>
                <a:gd name="T20" fmla="*/ 635 w 1358"/>
                <a:gd name="T21" fmla="*/ 711 h 1557"/>
                <a:gd name="T22" fmla="*/ 594 w 1358"/>
                <a:gd name="T23" fmla="*/ 755 h 1557"/>
                <a:gd name="T24" fmla="*/ 537 w 1358"/>
                <a:gd name="T25" fmla="*/ 778 h 1557"/>
                <a:gd name="T26" fmla="*/ 483 w 1358"/>
                <a:gd name="T27" fmla="*/ 771 h 1557"/>
                <a:gd name="T28" fmla="*/ 434 w 1358"/>
                <a:gd name="T29" fmla="*/ 743 h 1557"/>
                <a:gd name="T30" fmla="*/ 392 w 1358"/>
                <a:gd name="T31" fmla="*/ 703 h 1557"/>
                <a:gd name="T32" fmla="*/ 359 w 1358"/>
                <a:gd name="T33" fmla="*/ 657 h 1557"/>
                <a:gd name="T34" fmla="*/ 330 w 1358"/>
                <a:gd name="T35" fmla="*/ 607 h 1557"/>
                <a:gd name="T36" fmla="*/ 302 w 1358"/>
                <a:gd name="T37" fmla="*/ 557 h 1557"/>
                <a:gd name="T38" fmla="*/ 268 w 1358"/>
                <a:gd name="T39" fmla="*/ 511 h 1557"/>
                <a:gd name="T40" fmla="*/ 230 w 1358"/>
                <a:gd name="T41" fmla="*/ 480 h 1557"/>
                <a:gd name="T42" fmla="*/ 195 w 1358"/>
                <a:gd name="T43" fmla="*/ 459 h 1557"/>
                <a:gd name="T44" fmla="*/ 160 w 1358"/>
                <a:gd name="T45" fmla="*/ 436 h 1557"/>
                <a:gd name="T46" fmla="*/ 129 w 1358"/>
                <a:gd name="T47" fmla="*/ 411 h 1557"/>
                <a:gd name="T48" fmla="*/ 93 w 1358"/>
                <a:gd name="T49" fmla="*/ 375 h 1557"/>
                <a:gd name="T50" fmla="*/ 52 w 1358"/>
                <a:gd name="T51" fmla="*/ 332 h 1557"/>
                <a:gd name="T52" fmla="*/ 20 w 1358"/>
                <a:gd name="T53" fmla="*/ 286 h 1557"/>
                <a:gd name="T54" fmla="*/ 2 w 1358"/>
                <a:gd name="T55" fmla="*/ 232 h 1557"/>
                <a:gd name="T56" fmla="*/ 0 w 1358"/>
                <a:gd name="T57" fmla="*/ 186 h 1557"/>
                <a:gd name="T58" fmla="*/ 1 w 1358"/>
                <a:gd name="T59" fmla="*/ 156 h 1557"/>
                <a:gd name="T60" fmla="*/ 7 w 1358"/>
                <a:gd name="T61" fmla="*/ 127 h 1557"/>
                <a:gd name="T62" fmla="*/ 15 w 1358"/>
                <a:gd name="T63" fmla="*/ 100 h 1557"/>
                <a:gd name="T64" fmla="*/ 27 w 1358"/>
                <a:gd name="T65" fmla="*/ 82 h 1557"/>
                <a:gd name="T66" fmla="*/ 42 w 1358"/>
                <a:gd name="T67" fmla="*/ 71 h 1557"/>
                <a:gd name="T68" fmla="*/ 59 w 1358"/>
                <a:gd name="T69" fmla="*/ 65 h 1557"/>
                <a:gd name="T70" fmla="*/ 77 w 1358"/>
                <a:gd name="T71" fmla="*/ 64 h 1557"/>
                <a:gd name="T72" fmla="*/ 92 w 1358"/>
                <a:gd name="T73" fmla="*/ 62 h 1557"/>
                <a:gd name="T74" fmla="*/ 107 w 1358"/>
                <a:gd name="T75" fmla="*/ 59 h 1557"/>
                <a:gd name="T76" fmla="*/ 123 w 1358"/>
                <a:gd name="T77" fmla="*/ 63 h 1557"/>
                <a:gd name="T78" fmla="*/ 140 w 1358"/>
                <a:gd name="T79" fmla="*/ 66 h 1557"/>
                <a:gd name="T80" fmla="*/ 177 w 1358"/>
                <a:gd name="T81" fmla="*/ 74 h 1557"/>
                <a:gd name="T82" fmla="*/ 232 w 1358"/>
                <a:gd name="T83" fmla="*/ 78 h 1557"/>
                <a:gd name="T84" fmla="*/ 285 w 1358"/>
                <a:gd name="T85" fmla="*/ 71 h 1557"/>
                <a:gd name="T86" fmla="*/ 338 w 1358"/>
                <a:gd name="T87" fmla="*/ 60 h 1557"/>
                <a:gd name="T88" fmla="*/ 374 w 1358"/>
                <a:gd name="T89" fmla="*/ 48 h 1557"/>
                <a:gd name="T90" fmla="*/ 395 w 1358"/>
                <a:gd name="T91" fmla="*/ 38 h 1557"/>
                <a:gd name="T92" fmla="*/ 417 w 1358"/>
                <a:gd name="T93" fmla="*/ 25 h 1557"/>
                <a:gd name="T94" fmla="*/ 438 w 1358"/>
                <a:gd name="T95" fmla="*/ 12 h 1557"/>
                <a:gd name="T96" fmla="*/ 457 w 1358"/>
                <a:gd name="T97" fmla="*/ 9 h 1557"/>
                <a:gd name="T98" fmla="*/ 466 w 1358"/>
                <a:gd name="T99" fmla="*/ 1 h 1557"/>
                <a:gd name="T100" fmla="*/ 478 w 1358"/>
                <a:gd name="T101" fmla="*/ 3 h 1557"/>
                <a:gd name="T102" fmla="*/ 488 w 1358"/>
                <a:gd name="T103" fmla="*/ 12 h 1557"/>
                <a:gd name="T104" fmla="*/ 494 w 1358"/>
                <a:gd name="T105" fmla="*/ 24 h 15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58"/>
                <a:gd name="T160" fmla="*/ 0 h 1557"/>
                <a:gd name="T161" fmla="*/ 1358 w 1358"/>
                <a:gd name="T162" fmla="*/ 1557 h 15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58" h="1557">
                  <a:moveTo>
                    <a:pt x="989" y="49"/>
                  </a:moveTo>
                  <a:lnTo>
                    <a:pt x="991" y="113"/>
                  </a:lnTo>
                  <a:lnTo>
                    <a:pt x="993" y="181"/>
                  </a:lnTo>
                  <a:lnTo>
                    <a:pt x="997" y="247"/>
                  </a:lnTo>
                  <a:lnTo>
                    <a:pt x="1007" y="314"/>
                  </a:lnTo>
                  <a:lnTo>
                    <a:pt x="1018" y="377"/>
                  </a:lnTo>
                  <a:lnTo>
                    <a:pt x="1039" y="439"/>
                  </a:lnTo>
                  <a:lnTo>
                    <a:pt x="1069" y="497"/>
                  </a:lnTo>
                  <a:lnTo>
                    <a:pt x="1109" y="553"/>
                  </a:lnTo>
                  <a:lnTo>
                    <a:pt x="1138" y="621"/>
                  </a:lnTo>
                  <a:lnTo>
                    <a:pt x="1175" y="691"/>
                  </a:lnTo>
                  <a:lnTo>
                    <a:pt x="1212" y="760"/>
                  </a:lnTo>
                  <a:lnTo>
                    <a:pt x="1251" y="830"/>
                  </a:lnTo>
                  <a:lnTo>
                    <a:pt x="1286" y="900"/>
                  </a:lnTo>
                  <a:lnTo>
                    <a:pt x="1317" y="972"/>
                  </a:lnTo>
                  <a:lnTo>
                    <a:pt x="1340" y="1046"/>
                  </a:lnTo>
                  <a:lnTo>
                    <a:pt x="1358" y="1127"/>
                  </a:lnTo>
                  <a:lnTo>
                    <a:pt x="1354" y="1189"/>
                  </a:lnTo>
                  <a:lnTo>
                    <a:pt x="1344" y="1253"/>
                  </a:lnTo>
                  <a:lnTo>
                    <a:pt x="1327" y="1313"/>
                  </a:lnTo>
                  <a:lnTo>
                    <a:pt x="1303" y="1371"/>
                  </a:lnTo>
                  <a:lnTo>
                    <a:pt x="1270" y="1422"/>
                  </a:lnTo>
                  <a:lnTo>
                    <a:pt x="1233" y="1470"/>
                  </a:lnTo>
                  <a:lnTo>
                    <a:pt x="1187" y="1511"/>
                  </a:lnTo>
                  <a:lnTo>
                    <a:pt x="1135" y="1546"/>
                  </a:lnTo>
                  <a:lnTo>
                    <a:pt x="1074" y="1557"/>
                  </a:lnTo>
                  <a:lnTo>
                    <a:pt x="1020" y="1557"/>
                  </a:lnTo>
                  <a:lnTo>
                    <a:pt x="966" y="1542"/>
                  </a:lnTo>
                  <a:lnTo>
                    <a:pt x="917" y="1519"/>
                  </a:lnTo>
                  <a:lnTo>
                    <a:pt x="869" y="1486"/>
                  </a:lnTo>
                  <a:lnTo>
                    <a:pt x="824" y="1447"/>
                  </a:lnTo>
                  <a:lnTo>
                    <a:pt x="784" y="1406"/>
                  </a:lnTo>
                  <a:lnTo>
                    <a:pt x="749" y="1366"/>
                  </a:lnTo>
                  <a:lnTo>
                    <a:pt x="718" y="1315"/>
                  </a:lnTo>
                  <a:lnTo>
                    <a:pt x="688" y="1265"/>
                  </a:lnTo>
                  <a:lnTo>
                    <a:pt x="659" y="1214"/>
                  </a:lnTo>
                  <a:lnTo>
                    <a:pt x="634" y="1166"/>
                  </a:lnTo>
                  <a:lnTo>
                    <a:pt x="603" y="1115"/>
                  </a:lnTo>
                  <a:lnTo>
                    <a:pt x="572" y="1069"/>
                  </a:lnTo>
                  <a:lnTo>
                    <a:pt x="535" y="1022"/>
                  </a:lnTo>
                  <a:lnTo>
                    <a:pt x="496" y="982"/>
                  </a:lnTo>
                  <a:lnTo>
                    <a:pt x="460" y="960"/>
                  </a:lnTo>
                  <a:lnTo>
                    <a:pt x="425" y="941"/>
                  </a:lnTo>
                  <a:lnTo>
                    <a:pt x="390" y="919"/>
                  </a:lnTo>
                  <a:lnTo>
                    <a:pt x="355" y="898"/>
                  </a:lnTo>
                  <a:lnTo>
                    <a:pt x="320" y="873"/>
                  </a:lnTo>
                  <a:lnTo>
                    <a:pt x="287" y="850"/>
                  </a:lnTo>
                  <a:lnTo>
                    <a:pt x="258" y="823"/>
                  </a:lnTo>
                  <a:lnTo>
                    <a:pt x="231" y="793"/>
                  </a:lnTo>
                  <a:lnTo>
                    <a:pt x="186" y="751"/>
                  </a:lnTo>
                  <a:lnTo>
                    <a:pt x="145" y="710"/>
                  </a:lnTo>
                  <a:lnTo>
                    <a:pt x="105" y="665"/>
                  </a:lnTo>
                  <a:lnTo>
                    <a:pt x="70" y="621"/>
                  </a:lnTo>
                  <a:lnTo>
                    <a:pt x="39" y="572"/>
                  </a:lnTo>
                  <a:lnTo>
                    <a:pt x="17" y="520"/>
                  </a:lnTo>
                  <a:lnTo>
                    <a:pt x="4" y="464"/>
                  </a:lnTo>
                  <a:lnTo>
                    <a:pt x="4" y="404"/>
                  </a:lnTo>
                  <a:lnTo>
                    <a:pt x="0" y="373"/>
                  </a:lnTo>
                  <a:lnTo>
                    <a:pt x="0" y="342"/>
                  </a:lnTo>
                  <a:lnTo>
                    <a:pt x="2" y="313"/>
                  </a:lnTo>
                  <a:lnTo>
                    <a:pt x="8" y="283"/>
                  </a:lnTo>
                  <a:lnTo>
                    <a:pt x="14" y="254"/>
                  </a:lnTo>
                  <a:lnTo>
                    <a:pt x="23" y="227"/>
                  </a:lnTo>
                  <a:lnTo>
                    <a:pt x="31" y="200"/>
                  </a:lnTo>
                  <a:lnTo>
                    <a:pt x="43" y="177"/>
                  </a:lnTo>
                  <a:lnTo>
                    <a:pt x="54" y="165"/>
                  </a:lnTo>
                  <a:lnTo>
                    <a:pt x="70" y="153"/>
                  </a:lnTo>
                  <a:lnTo>
                    <a:pt x="83" y="142"/>
                  </a:lnTo>
                  <a:lnTo>
                    <a:pt x="101" y="136"/>
                  </a:lnTo>
                  <a:lnTo>
                    <a:pt x="118" y="130"/>
                  </a:lnTo>
                  <a:lnTo>
                    <a:pt x="136" y="128"/>
                  </a:lnTo>
                  <a:lnTo>
                    <a:pt x="153" y="128"/>
                  </a:lnTo>
                  <a:lnTo>
                    <a:pt x="171" y="134"/>
                  </a:lnTo>
                  <a:lnTo>
                    <a:pt x="184" y="124"/>
                  </a:lnTo>
                  <a:lnTo>
                    <a:pt x="200" y="121"/>
                  </a:lnTo>
                  <a:lnTo>
                    <a:pt x="215" y="119"/>
                  </a:lnTo>
                  <a:lnTo>
                    <a:pt x="231" y="122"/>
                  </a:lnTo>
                  <a:lnTo>
                    <a:pt x="246" y="126"/>
                  </a:lnTo>
                  <a:lnTo>
                    <a:pt x="262" y="130"/>
                  </a:lnTo>
                  <a:lnTo>
                    <a:pt x="279" y="132"/>
                  </a:lnTo>
                  <a:lnTo>
                    <a:pt x="301" y="134"/>
                  </a:lnTo>
                  <a:lnTo>
                    <a:pt x="355" y="148"/>
                  </a:lnTo>
                  <a:lnTo>
                    <a:pt x="409" y="157"/>
                  </a:lnTo>
                  <a:lnTo>
                    <a:pt x="464" y="157"/>
                  </a:lnTo>
                  <a:lnTo>
                    <a:pt x="518" y="153"/>
                  </a:lnTo>
                  <a:lnTo>
                    <a:pt x="570" y="142"/>
                  </a:lnTo>
                  <a:lnTo>
                    <a:pt x="623" y="132"/>
                  </a:lnTo>
                  <a:lnTo>
                    <a:pt x="675" y="121"/>
                  </a:lnTo>
                  <a:lnTo>
                    <a:pt x="727" y="109"/>
                  </a:lnTo>
                  <a:lnTo>
                    <a:pt x="749" y="97"/>
                  </a:lnTo>
                  <a:lnTo>
                    <a:pt x="770" y="88"/>
                  </a:lnTo>
                  <a:lnTo>
                    <a:pt x="791" y="76"/>
                  </a:lnTo>
                  <a:lnTo>
                    <a:pt x="815" y="64"/>
                  </a:lnTo>
                  <a:lnTo>
                    <a:pt x="834" y="51"/>
                  </a:lnTo>
                  <a:lnTo>
                    <a:pt x="857" y="37"/>
                  </a:lnTo>
                  <a:lnTo>
                    <a:pt x="877" y="24"/>
                  </a:lnTo>
                  <a:lnTo>
                    <a:pt x="900" y="10"/>
                  </a:lnTo>
                  <a:lnTo>
                    <a:pt x="915" y="18"/>
                  </a:lnTo>
                  <a:lnTo>
                    <a:pt x="921" y="6"/>
                  </a:lnTo>
                  <a:lnTo>
                    <a:pt x="933" y="2"/>
                  </a:lnTo>
                  <a:lnTo>
                    <a:pt x="943" y="0"/>
                  </a:lnTo>
                  <a:lnTo>
                    <a:pt x="956" y="6"/>
                  </a:lnTo>
                  <a:lnTo>
                    <a:pt x="966" y="12"/>
                  </a:lnTo>
                  <a:lnTo>
                    <a:pt x="977" y="24"/>
                  </a:lnTo>
                  <a:lnTo>
                    <a:pt x="983" y="35"/>
                  </a:lnTo>
                  <a:lnTo>
                    <a:pt x="989" y="49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4" name="Freeform 150"/>
            <p:cNvSpPr>
              <a:spLocks/>
            </p:cNvSpPr>
            <p:nvPr/>
          </p:nvSpPr>
          <p:spPr bwMode="auto">
            <a:xfrm>
              <a:off x="2243" y="3018"/>
              <a:ext cx="544" cy="583"/>
            </a:xfrm>
            <a:custGeom>
              <a:avLst/>
              <a:gdLst>
                <a:gd name="T0" fmla="*/ 388 w 1088"/>
                <a:gd name="T1" fmla="*/ 75 h 1168"/>
                <a:gd name="T2" fmla="*/ 399 w 1088"/>
                <a:gd name="T3" fmla="*/ 161 h 1168"/>
                <a:gd name="T4" fmla="*/ 432 w 1088"/>
                <a:gd name="T5" fmla="*/ 241 h 1168"/>
                <a:gd name="T6" fmla="*/ 477 w 1088"/>
                <a:gd name="T7" fmla="*/ 316 h 1168"/>
                <a:gd name="T8" fmla="*/ 508 w 1088"/>
                <a:gd name="T9" fmla="*/ 377 h 1168"/>
                <a:gd name="T10" fmla="*/ 529 w 1088"/>
                <a:gd name="T11" fmla="*/ 427 h 1168"/>
                <a:gd name="T12" fmla="*/ 543 w 1088"/>
                <a:gd name="T13" fmla="*/ 478 h 1168"/>
                <a:gd name="T14" fmla="*/ 537 w 1088"/>
                <a:gd name="T15" fmla="*/ 529 h 1168"/>
                <a:gd name="T16" fmla="*/ 510 w 1088"/>
                <a:gd name="T17" fmla="*/ 561 h 1168"/>
                <a:gd name="T18" fmla="*/ 485 w 1088"/>
                <a:gd name="T19" fmla="*/ 573 h 1168"/>
                <a:gd name="T20" fmla="*/ 460 w 1088"/>
                <a:gd name="T21" fmla="*/ 582 h 1168"/>
                <a:gd name="T22" fmla="*/ 433 w 1088"/>
                <a:gd name="T23" fmla="*/ 582 h 1168"/>
                <a:gd name="T24" fmla="*/ 381 w 1088"/>
                <a:gd name="T25" fmla="*/ 562 h 1168"/>
                <a:gd name="T26" fmla="*/ 325 w 1088"/>
                <a:gd name="T27" fmla="*/ 508 h 1168"/>
                <a:gd name="T28" fmla="*/ 283 w 1088"/>
                <a:gd name="T29" fmla="*/ 441 h 1168"/>
                <a:gd name="T30" fmla="*/ 240 w 1088"/>
                <a:gd name="T31" fmla="*/ 374 h 1168"/>
                <a:gd name="T32" fmla="*/ 185 w 1088"/>
                <a:gd name="T33" fmla="*/ 317 h 1168"/>
                <a:gd name="T34" fmla="*/ 120 w 1088"/>
                <a:gd name="T35" fmla="*/ 272 h 1168"/>
                <a:gd name="T36" fmla="*/ 57 w 1088"/>
                <a:gd name="T37" fmla="*/ 227 h 1168"/>
                <a:gd name="T38" fmla="*/ 10 w 1088"/>
                <a:gd name="T39" fmla="*/ 169 h 1168"/>
                <a:gd name="T40" fmla="*/ 3 w 1088"/>
                <a:gd name="T41" fmla="*/ 125 h 1168"/>
                <a:gd name="T42" fmla="*/ 0 w 1088"/>
                <a:gd name="T43" fmla="*/ 110 h 1168"/>
                <a:gd name="T44" fmla="*/ 6 w 1088"/>
                <a:gd name="T45" fmla="*/ 95 h 1168"/>
                <a:gd name="T46" fmla="*/ 15 w 1088"/>
                <a:gd name="T47" fmla="*/ 81 h 1168"/>
                <a:gd name="T48" fmla="*/ 25 w 1088"/>
                <a:gd name="T49" fmla="*/ 69 h 1168"/>
                <a:gd name="T50" fmla="*/ 37 w 1088"/>
                <a:gd name="T51" fmla="*/ 58 h 1168"/>
                <a:gd name="T52" fmla="*/ 68 w 1088"/>
                <a:gd name="T53" fmla="*/ 52 h 1168"/>
                <a:gd name="T54" fmla="*/ 111 w 1088"/>
                <a:gd name="T55" fmla="*/ 57 h 1168"/>
                <a:gd name="T56" fmla="*/ 155 w 1088"/>
                <a:gd name="T57" fmla="*/ 67 h 1168"/>
                <a:gd name="T58" fmla="*/ 198 w 1088"/>
                <a:gd name="T59" fmla="*/ 72 h 1168"/>
                <a:gd name="T60" fmla="*/ 233 w 1088"/>
                <a:gd name="T61" fmla="*/ 65 h 1168"/>
                <a:gd name="T62" fmla="*/ 258 w 1088"/>
                <a:gd name="T63" fmla="*/ 55 h 1168"/>
                <a:gd name="T64" fmla="*/ 283 w 1088"/>
                <a:gd name="T65" fmla="*/ 45 h 1168"/>
                <a:gd name="T66" fmla="*/ 305 w 1088"/>
                <a:gd name="T67" fmla="*/ 33 h 1168"/>
                <a:gd name="T68" fmla="*/ 324 w 1088"/>
                <a:gd name="T69" fmla="*/ 16 h 1168"/>
                <a:gd name="T70" fmla="*/ 347 w 1088"/>
                <a:gd name="T71" fmla="*/ 4 h 1168"/>
                <a:gd name="T72" fmla="*/ 371 w 1088"/>
                <a:gd name="T73" fmla="*/ 0 h 1168"/>
                <a:gd name="T74" fmla="*/ 389 w 1088"/>
                <a:gd name="T75" fmla="*/ 13 h 1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8"/>
                <a:gd name="T115" fmla="*/ 0 h 1168"/>
                <a:gd name="T116" fmla="*/ 1088 w 1088"/>
                <a:gd name="T117" fmla="*/ 1168 h 1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8" h="1168">
                  <a:moveTo>
                    <a:pt x="787" y="60"/>
                  </a:moveTo>
                  <a:lnTo>
                    <a:pt x="776" y="151"/>
                  </a:lnTo>
                  <a:lnTo>
                    <a:pt x="781" y="239"/>
                  </a:lnTo>
                  <a:lnTo>
                    <a:pt x="799" y="322"/>
                  </a:lnTo>
                  <a:lnTo>
                    <a:pt x="830" y="405"/>
                  </a:lnTo>
                  <a:lnTo>
                    <a:pt x="865" y="483"/>
                  </a:lnTo>
                  <a:lnTo>
                    <a:pt x="909" y="561"/>
                  </a:lnTo>
                  <a:lnTo>
                    <a:pt x="954" y="634"/>
                  </a:lnTo>
                  <a:lnTo>
                    <a:pt x="1001" y="710"/>
                  </a:lnTo>
                  <a:lnTo>
                    <a:pt x="1016" y="756"/>
                  </a:lnTo>
                  <a:lnTo>
                    <a:pt x="1037" y="805"/>
                  </a:lnTo>
                  <a:lnTo>
                    <a:pt x="1057" y="855"/>
                  </a:lnTo>
                  <a:lnTo>
                    <a:pt x="1076" y="908"/>
                  </a:lnTo>
                  <a:lnTo>
                    <a:pt x="1086" y="958"/>
                  </a:lnTo>
                  <a:lnTo>
                    <a:pt x="1088" y="1008"/>
                  </a:lnTo>
                  <a:lnTo>
                    <a:pt x="1074" y="1059"/>
                  </a:lnTo>
                  <a:lnTo>
                    <a:pt x="1043" y="1107"/>
                  </a:lnTo>
                  <a:lnTo>
                    <a:pt x="1020" y="1123"/>
                  </a:lnTo>
                  <a:lnTo>
                    <a:pt x="997" y="1138"/>
                  </a:lnTo>
                  <a:lnTo>
                    <a:pt x="971" y="1148"/>
                  </a:lnTo>
                  <a:lnTo>
                    <a:pt x="948" y="1160"/>
                  </a:lnTo>
                  <a:lnTo>
                    <a:pt x="921" y="1166"/>
                  </a:lnTo>
                  <a:lnTo>
                    <a:pt x="894" y="1168"/>
                  </a:lnTo>
                  <a:lnTo>
                    <a:pt x="867" y="1166"/>
                  </a:lnTo>
                  <a:lnTo>
                    <a:pt x="841" y="1160"/>
                  </a:lnTo>
                  <a:lnTo>
                    <a:pt x="762" y="1125"/>
                  </a:lnTo>
                  <a:lnTo>
                    <a:pt x="700" y="1076"/>
                  </a:lnTo>
                  <a:lnTo>
                    <a:pt x="650" y="1018"/>
                  </a:lnTo>
                  <a:lnTo>
                    <a:pt x="607" y="954"/>
                  </a:lnTo>
                  <a:lnTo>
                    <a:pt x="566" y="884"/>
                  </a:lnTo>
                  <a:lnTo>
                    <a:pt x="525" y="817"/>
                  </a:lnTo>
                  <a:lnTo>
                    <a:pt x="481" y="749"/>
                  </a:lnTo>
                  <a:lnTo>
                    <a:pt x="426" y="692"/>
                  </a:lnTo>
                  <a:lnTo>
                    <a:pt x="370" y="636"/>
                  </a:lnTo>
                  <a:lnTo>
                    <a:pt x="308" y="590"/>
                  </a:lnTo>
                  <a:lnTo>
                    <a:pt x="240" y="545"/>
                  </a:lnTo>
                  <a:lnTo>
                    <a:pt x="176" y="502"/>
                  </a:lnTo>
                  <a:lnTo>
                    <a:pt x="114" y="454"/>
                  </a:lnTo>
                  <a:lnTo>
                    <a:pt x="62" y="402"/>
                  </a:lnTo>
                  <a:lnTo>
                    <a:pt x="21" y="339"/>
                  </a:lnTo>
                  <a:lnTo>
                    <a:pt x="0" y="266"/>
                  </a:lnTo>
                  <a:lnTo>
                    <a:pt x="6" y="250"/>
                  </a:lnTo>
                  <a:lnTo>
                    <a:pt x="4" y="237"/>
                  </a:lnTo>
                  <a:lnTo>
                    <a:pt x="0" y="221"/>
                  </a:lnTo>
                  <a:lnTo>
                    <a:pt x="8" y="206"/>
                  </a:lnTo>
                  <a:lnTo>
                    <a:pt x="13" y="190"/>
                  </a:lnTo>
                  <a:lnTo>
                    <a:pt x="23" y="177"/>
                  </a:lnTo>
                  <a:lnTo>
                    <a:pt x="31" y="163"/>
                  </a:lnTo>
                  <a:lnTo>
                    <a:pt x="41" y="151"/>
                  </a:lnTo>
                  <a:lnTo>
                    <a:pt x="50" y="138"/>
                  </a:lnTo>
                  <a:lnTo>
                    <a:pt x="64" y="128"/>
                  </a:lnTo>
                  <a:lnTo>
                    <a:pt x="75" y="116"/>
                  </a:lnTo>
                  <a:lnTo>
                    <a:pt x="93" y="111"/>
                  </a:lnTo>
                  <a:lnTo>
                    <a:pt x="136" y="105"/>
                  </a:lnTo>
                  <a:lnTo>
                    <a:pt x="180" y="109"/>
                  </a:lnTo>
                  <a:lnTo>
                    <a:pt x="223" y="115"/>
                  </a:lnTo>
                  <a:lnTo>
                    <a:pt x="267" y="126"/>
                  </a:lnTo>
                  <a:lnTo>
                    <a:pt x="310" y="134"/>
                  </a:lnTo>
                  <a:lnTo>
                    <a:pt x="355" y="142"/>
                  </a:lnTo>
                  <a:lnTo>
                    <a:pt x="397" y="144"/>
                  </a:lnTo>
                  <a:lnTo>
                    <a:pt x="444" y="142"/>
                  </a:lnTo>
                  <a:lnTo>
                    <a:pt x="467" y="130"/>
                  </a:lnTo>
                  <a:lnTo>
                    <a:pt x="492" y="120"/>
                  </a:lnTo>
                  <a:lnTo>
                    <a:pt x="516" y="111"/>
                  </a:lnTo>
                  <a:lnTo>
                    <a:pt x="543" y="103"/>
                  </a:lnTo>
                  <a:lnTo>
                    <a:pt x="566" y="91"/>
                  </a:lnTo>
                  <a:lnTo>
                    <a:pt x="589" y="82"/>
                  </a:lnTo>
                  <a:lnTo>
                    <a:pt x="611" y="66"/>
                  </a:lnTo>
                  <a:lnTo>
                    <a:pt x="632" y="51"/>
                  </a:lnTo>
                  <a:lnTo>
                    <a:pt x="648" y="33"/>
                  </a:lnTo>
                  <a:lnTo>
                    <a:pt x="671" y="19"/>
                  </a:lnTo>
                  <a:lnTo>
                    <a:pt x="694" y="8"/>
                  </a:lnTo>
                  <a:lnTo>
                    <a:pt x="721" y="2"/>
                  </a:lnTo>
                  <a:lnTo>
                    <a:pt x="743" y="0"/>
                  </a:lnTo>
                  <a:lnTo>
                    <a:pt x="764" y="10"/>
                  </a:lnTo>
                  <a:lnTo>
                    <a:pt x="778" y="27"/>
                  </a:lnTo>
                  <a:lnTo>
                    <a:pt x="787" y="60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5" name="Freeform 151"/>
            <p:cNvSpPr>
              <a:spLocks/>
            </p:cNvSpPr>
            <p:nvPr/>
          </p:nvSpPr>
          <p:spPr bwMode="auto">
            <a:xfrm>
              <a:off x="2288" y="3067"/>
              <a:ext cx="478" cy="498"/>
            </a:xfrm>
            <a:custGeom>
              <a:avLst/>
              <a:gdLst>
                <a:gd name="T0" fmla="*/ 321 w 954"/>
                <a:gd name="T1" fmla="*/ 49 h 997"/>
                <a:gd name="T2" fmla="*/ 323 w 954"/>
                <a:gd name="T3" fmla="*/ 92 h 997"/>
                <a:gd name="T4" fmla="*/ 328 w 954"/>
                <a:gd name="T5" fmla="*/ 133 h 997"/>
                <a:gd name="T6" fmla="*/ 342 w 954"/>
                <a:gd name="T7" fmla="*/ 170 h 997"/>
                <a:gd name="T8" fmla="*/ 371 w 954"/>
                <a:gd name="T9" fmla="*/ 210 h 997"/>
                <a:gd name="T10" fmla="*/ 402 w 954"/>
                <a:gd name="T11" fmla="*/ 257 h 997"/>
                <a:gd name="T12" fmla="*/ 430 w 954"/>
                <a:gd name="T13" fmla="*/ 304 h 997"/>
                <a:gd name="T14" fmla="*/ 456 w 954"/>
                <a:gd name="T15" fmla="*/ 354 h 997"/>
                <a:gd name="T16" fmla="*/ 474 w 954"/>
                <a:gd name="T17" fmla="*/ 390 h 997"/>
                <a:gd name="T18" fmla="*/ 477 w 954"/>
                <a:gd name="T19" fmla="*/ 414 h 997"/>
                <a:gd name="T20" fmla="*/ 476 w 954"/>
                <a:gd name="T21" fmla="*/ 439 h 997"/>
                <a:gd name="T22" fmla="*/ 472 w 954"/>
                <a:gd name="T23" fmla="*/ 464 h 997"/>
                <a:gd name="T24" fmla="*/ 461 w 954"/>
                <a:gd name="T25" fmla="*/ 481 h 997"/>
                <a:gd name="T26" fmla="*/ 443 w 954"/>
                <a:gd name="T27" fmla="*/ 488 h 997"/>
                <a:gd name="T28" fmla="*/ 424 w 954"/>
                <a:gd name="T29" fmla="*/ 493 h 997"/>
                <a:gd name="T30" fmla="*/ 404 w 954"/>
                <a:gd name="T31" fmla="*/ 496 h 997"/>
                <a:gd name="T32" fmla="*/ 360 w 954"/>
                <a:gd name="T33" fmla="*/ 489 h 997"/>
                <a:gd name="T34" fmla="*/ 308 w 954"/>
                <a:gd name="T35" fmla="*/ 453 h 997"/>
                <a:gd name="T36" fmla="*/ 268 w 954"/>
                <a:gd name="T37" fmla="*/ 399 h 997"/>
                <a:gd name="T38" fmla="*/ 232 w 954"/>
                <a:gd name="T39" fmla="*/ 343 h 997"/>
                <a:gd name="T40" fmla="*/ 187 w 954"/>
                <a:gd name="T41" fmla="*/ 294 h 997"/>
                <a:gd name="T42" fmla="*/ 136 w 954"/>
                <a:gd name="T43" fmla="*/ 247 h 997"/>
                <a:gd name="T44" fmla="*/ 86 w 954"/>
                <a:gd name="T45" fmla="*/ 201 h 997"/>
                <a:gd name="T46" fmla="*/ 35 w 954"/>
                <a:gd name="T47" fmla="*/ 159 h 997"/>
                <a:gd name="T48" fmla="*/ 5 w 954"/>
                <a:gd name="T49" fmla="*/ 129 h 997"/>
                <a:gd name="T50" fmla="*/ 0 w 954"/>
                <a:gd name="T51" fmla="*/ 108 h 997"/>
                <a:gd name="T52" fmla="*/ 0 w 954"/>
                <a:gd name="T53" fmla="*/ 88 h 997"/>
                <a:gd name="T54" fmla="*/ 5 w 954"/>
                <a:gd name="T55" fmla="*/ 68 h 997"/>
                <a:gd name="T56" fmla="*/ 19 w 954"/>
                <a:gd name="T57" fmla="*/ 50 h 997"/>
                <a:gd name="T58" fmla="*/ 41 w 954"/>
                <a:gd name="T59" fmla="*/ 43 h 997"/>
                <a:gd name="T60" fmla="*/ 65 w 954"/>
                <a:gd name="T61" fmla="*/ 45 h 997"/>
                <a:gd name="T62" fmla="*/ 92 w 954"/>
                <a:gd name="T63" fmla="*/ 48 h 997"/>
                <a:gd name="T64" fmla="*/ 128 w 954"/>
                <a:gd name="T65" fmla="*/ 50 h 997"/>
                <a:gd name="T66" fmla="*/ 172 w 954"/>
                <a:gd name="T67" fmla="*/ 44 h 997"/>
                <a:gd name="T68" fmla="*/ 214 w 954"/>
                <a:gd name="T69" fmla="*/ 28 h 997"/>
                <a:gd name="T70" fmla="*/ 257 w 954"/>
                <a:gd name="T71" fmla="*/ 9 h 997"/>
                <a:gd name="T72" fmla="*/ 285 w 954"/>
                <a:gd name="T73" fmla="*/ 0 h 997"/>
                <a:gd name="T74" fmla="*/ 296 w 954"/>
                <a:gd name="T75" fmla="*/ 3 h 997"/>
                <a:gd name="T76" fmla="*/ 306 w 954"/>
                <a:gd name="T77" fmla="*/ 12 h 997"/>
                <a:gd name="T78" fmla="*/ 315 w 954"/>
                <a:gd name="T79" fmla="*/ 23 h 9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4"/>
                <a:gd name="T121" fmla="*/ 0 h 997"/>
                <a:gd name="T122" fmla="*/ 954 w 954"/>
                <a:gd name="T123" fmla="*/ 997 h 9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4" h="997">
                  <a:moveTo>
                    <a:pt x="636" y="58"/>
                  </a:moveTo>
                  <a:lnTo>
                    <a:pt x="640" y="99"/>
                  </a:lnTo>
                  <a:lnTo>
                    <a:pt x="642" y="142"/>
                  </a:lnTo>
                  <a:lnTo>
                    <a:pt x="644" y="184"/>
                  </a:lnTo>
                  <a:lnTo>
                    <a:pt x="650" y="227"/>
                  </a:lnTo>
                  <a:lnTo>
                    <a:pt x="654" y="266"/>
                  </a:lnTo>
                  <a:lnTo>
                    <a:pt x="665" y="304"/>
                  </a:lnTo>
                  <a:lnTo>
                    <a:pt x="683" y="341"/>
                  </a:lnTo>
                  <a:lnTo>
                    <a:pt x="708" y="376"/>
                  </a:lnTo>
                  <a:lnTo>
                    <a:pt x="741" y="421"/>
                  </a:lnTo>
                  <a:lnTo>
                    <a:pt x="774" y="467"/>
                  </a:lnTo>
                  <a:lnTo>
                    <a:pt x="803" y="514"/>
                  </a:lnTo>
                  <a:lnTo>
                    <a:pt x="834" y="562"/>
                  </a:lnTo>
                  <a:lnTo>
                    <a:pt x="859" y="609"/>
                  </a:lnTo>
                  <a:lnTo>
                    <a:pt x="886" y="659"/>
                  </a:lnTo>
                  <a:lnTo>
                    <a:pt x="911" y="708"/>
                  </a:lnTo>
                  <a:lnTo>
                    <a:pt x="939" y="760"/>
                  </a:lnTo>
                  <a:lnTo>
                    <a:pt x="946" y="780"/>
                  </a:lnTo>
                  <a:lnTo>
                    <a:pt x="952" y="805"/>
                  </a:lnTo>
                  <a:lnTo>
                    <a:pt x="952" y="828"/>
                  </a:lnTo>
                  <a:lnTo>
                    <a:pt x="954" y="855"/>
                  </a:lnTo>
                  <a:lnTo>
                    <a:pt x="950" y="878"/>
                  </a:lnTo>
                  <a:lnTo>
                    <a:pt x="946" y="904"/>
                  </a:lnTo>
                  <a:lnTo>
                    <a:pt x="942" y="929"/>
                  </a:lnTo>
                  <a:lnTo>
                    <a:pt x="939" y="954"/>
                  </a:lnTo>
                  <a:lnTo>
                    <a:pt x="921" y="962"/>
                  </a:lnTo>
                  <a:lnTo>
                    <a:pt x="904" y="972"/>
                  </a:lnTo>
                  <a:lnTo>
                    <a:pt x="884" y="977"/>
                  </a:lnTo>
                  <a:lnTo>
                    <a:pt x="867" y="983"/>
                  </a:lnTo>
                  <a:lnTo>
                    <a:pt x="846" y="987"/>
                  </a:lnTo>
                  <a:lnTo>
                    <a:pt x="828" y="991"/>
                  </a:lnTo>
                  <a:lnTo>
                    <a:pt x="807" y="993"/>
                  </a:lnTo>
                  <a:lnTo>
                    <a:pt x="789" y="997"/>
                  </a:lnTo>
                  <a:lnTo>
                    <a:pt x="719" y="979"/>
                  </a:lnTo>
                  <a:lnTo>
                    <a:pt x="663" y="950"/>
                  </a:lnTo>
                  <a:lnTo>
                    <a:pt x="615" y="906"/>
                  </a:lnTo>
                  <a:lnTo>
                    <a:pt x="574" y="857"/>
                  </a:lnTo>
                  <a:lnTo>
                    <a:pt x="535" y="799"/>
                  </a:lnTo>
                  <a:lnTo>
                    <a:pt x="500" y="743"/>
                  </a:lnTo>
                  <a:lnTo>
                    <a:pt x="463" y="686"/>
                  </a:lnTo>
                  <a:lnTo>
                    <a:pt x="427" y="636"/>
                  </a:lnTo>
                  <a:lnTo>
                    <a:pt x="374" y="588"/>
                  </a:lnTo>
                  <a:lnTo>
                    <a:pt x="322" y="541"/>
                  </a:lnTo>
                  <a:lnTo>
                    <a:pt x="271" y="495"/>
                  </a:lnTo>
                  <a:lnTo>
                    <a:pt x="223" y="450"/>
                  </a:lnTo>
                  <a:lnTo>
                    <a:pt x="171" y="403"/>
                  </a:lnTo>
                  <a:lnTo>
                    <a:pt x="120" y="361"/>
                  </a:lnTo>
                  <a:lnTo>
                    <a:pt x="70" y="318"/>
                  </a:lnTo>
                  <a:lnTo>
                    <a:pt x="19" y="277"/>
                  </a:lnTo>
                  <a:lnTo>
                    <a:pt x="10" y="258"/>
                  </a:lnTo>
                  <a:lnTo>
                    <a:pt x="4" y="239"/>
                  </a:lnTo>
                  <a:lnTo>
                    <a:pt x="0" y="217"/>
                  </a:lnTo>
                  <a:lnTo>
                    <a:pt x="0" y="198"/>
                  </a:lnTo>
                  <a:lnTo>
                    <a:pt x="0" y="176"/>
                  </a:lnTo>
                  <a:lnTo>
                    <a:pt x="4" y="155"/>
                  </a:lnTo>
                  <a:lnTo>
                    <a:pt x="10" y="136"/>
                  </a:lnTo>
                  <a:lnTo>
                    <a:pt x="19" y="118"/>
                  </a:lnTo>
                  <a:lnTo>
                    <a:pt x="37" y="101"/>
                  </a:lnTo>
                  <a:lnTo>
                    <a:pt x="58" y="91"/>
                  </a:lnTo>
                  <a:lnTo>
                    <a:pt x="81" y="87"/>
                  </a:lnTo>
                  <a:lnTo>
                    <a:pt x="107" y="89"/>
                  </a:lnTo>
                  <a:lnTo>
                    <a:pt x="130" y="91"/>
                  </a:lnTo>
                  <a:lnTo>
                    <a:pt x="157" y="95"/>
                  </a:lnTo>
                  <a:lnTo>
                    <a:pt x="184" y="97"/>
                  </a:lnTo>
                  <a:lnTo>
                    <a:pt x="211" y="97"/>
                  </a:lnTo>
                  <a:lnTo>
                    <a:pt x="256" y="101"/>
                  </a:lnTo>
                  <a:lnTo>
                    <a:pt x="301" y="99"/>
                  </a:lnTo>
                  <a:lnTo>
                    <a:pt x="343" y="89"/>
                  </a:lnTo>
                  <a:lnTo>
                    <a:pt x="386" y="76"/>
                  </a:lnTo>
                  <a:lnTo>
                    <a:pt x="427" y="56"/>
                  </a:lnTo>
                  <a:lnTo>
                    <a:pt x="469" y="39"/>
                  </a:lnTo>
                  <a:lnTo>
                    <a:pt x="512" y="19"/>
                  </a:lnTo>
                  <a:lnTo>
                    <a:pt x="555" y="4"/>
                  </a:lnTo>
                  <a:lnTo>
                    <a:pt x="568" y="0"/>
                  </a:lnTo>
                  <a:lnTo>
                    <a:pt x="582" y="2"/>
                  </a:lnTo>
                  <a:lnTo>
                    <a:pt x="591" y="6"/>
                  </a:lnTo>
                  <a:lnTo>
                    <a:pt x="603" y="17"/>
                  </a:lnTo>
                  <a:lnTo>
                    <a:pt x="611" y="25"/>
                  </a:lnTo>
                  <a:lnTo>
                    <a:pt x="621" y="37"/>
                  </a:lnTo>
                  <a:lnTo>
                    <a:pt x="628" y="47"/>
                  </a:lnTo>
                  <a:lnTo>
                    <a:pt x="636" y="58"/>
                  </a:lnTo>
                  <a:close/>
                </a:path>
              </a:pathLst>
            </a:custGeom>
            <a:solidFill>
              <a:srgbClr val="D98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Freeform 152"/>
            <p:cNvSpPr>
              <a:spLocks/>
            </p:cNvSpPr>
            <p:nvPr/>
          </p:nvSpPr>
          <p:spPr bwMode="auto">
            <a:xfrm>
              <a:off x="2859" y="3367"/>
              <a:ext cx="847" cy="612"/>
            </a:xfrm>
            <a:custGeom>
              <a:avLst/>
              <a:gdLst>
                <a:gd name="T0" fmla="*/ 589 w 1695"/>
                <a:gd name="T1" fmla="*/ 34 h 1226"/>
                <a:gd name="T2" fmla="*/ 599 w 1695"/>
                <a:gd name="T3" fmla="*/ 34 h 1226"/>
                <a:gd name="T4" fmla="*/ 618 w 1695"/>
                <a:gd name="T5" fmla="*/ 90 h 1226"/>
                <a:gd name="T6" fmla="*/ 599 w 1695"/>
                <a:gd name="T7" fmla="*/ 169 h 1226"/>
                <a:gd name="T8" fmla="*/ 563 w 1695"/>
                <a:gd name="T9" fmla="*/ 243 h 1226"/>
                <a:gd name="T10" fmla="*/ 535 w 1695"/>
                <a:gd name="T11" fmla="*/ 282 h 1226"/>
                <a:gd name="T12" fmla="*/ 506 w 1695"/>
                <a:gd name="T13" fmla="*/ 320 h 1226"/>
                <a:gd name="T14" fmla="*/ 440 w 1695"/>
                <a:gd name="T15" fmla="*/ 347 h 1226"/>
                <a:gd name="T16" fmla="*/ 320 w 1695"/>
                <a:gd name="T17" fmla="*/ 381 h 1226"/>
                <a:gd name="T18" fmla="*/ 211 w 1695"/>
                <a:gd name="T19" fmla="*/ 449 h 1226"/>
                <a:gd name="T20" fmla="*/ 179 w 1695"/>
                <a:gd name="T21" fmla="*/ 485 h 1226"/>
                <a:gd name="T22" fmla="*/ 189 w 1695"/>
                <a:gd name="T23" fmla="*/ 492 h 1226"/>
                <a:gd name="T24" fmla="*/ 204 w 1695"/>
                <a:gd name="T25" fmla="*/ 487 h 1226"/>
                <a:gd name="T26" fmla="*/ 277 w 1695"/>
                <a:gd name="T27" fmla="*/ 438 h 1226"/>
                <a:gd name="T28" fmla="*/ 363 w 1695"/>
                <a:gd name="T29" fmla="*/ 408 h 1226"/>
                <a:gd name="T30" fmla="*/ 420 w 1695"/>
                <a:gd name="T31" fmla="*/ 397 h 1226"/>
                <a:gd name="T32" fmla="*/ 445 w 1695"/>
                <a:gd name="T33" fmla="*/ 403 h 1226"/>
                <a:gd name="T34" fmla="*/ 458 w 1695"/>
                <a:gd name="T35" fmla="*/ 393 h 1226"/>
                <a:gd name="T36" fmla="*/ 498 w 1695"/>
                <a:gd name="T37" fmla="*/ 390 h 1226"/>
                <a:gd name="T38" fmla="*/ 550 w 1695"/>
                <a:gd name="T39" fmla="*/ 391 h 1226"/>
                <a:gd name="T40" fmla="*/ 599 w 1695"/>
                <a:gd name="T41" fmla="*/ 399 h 1226"/>
                <a:gd name="T42" fmla="*/ 695 w 1695"/>
                <a:gd name="T43" fmla="*/ 411 h 1226"/>
                <a:gd name="T44" fmla="*/ 788 w 1695"/>
                <a:gd name="T45" fmla="*/ 442 h 1226"/>
                <a:gd name="T46" fmla="*/ 847 w 1695"/>
                <a:gd name="T47" fmla="*/ 476 h 1226"/>
                <a:gd name="T48" fmla="*/ 781 w 1695"/>
                <a:gd name="T49" fmla="*/ 517 h 1226"/>
                <a:gd name="T50" fmla="*/ 708 w 1695"/>
                <a:gd name="T51" fmla="*/ 544 h 1226"/>
                <a:gd name="T52" fmla="*/ 618 w 1695"/>
                <a:gd name="T53" fmla="*/ 573 h 1226"/>
                <a:gd name="T54" fmla="*/ 486 w 1695"/>
                <a:gd name="T55" fmla="*/ 591 h 1226"/>
                <a:gd name="T56" fmla="*/ 351 w 1695"/>
                <a:gd name="T57" fmla="*/ 586 h 1226"/>
                <a:gd name="T58" fmla="*/ 256 w 1695"/>
                <a:gd name="T59" fmla="*/ 587 h 1226"/>
                <a:gd name="T60" fmla="*/ 184 w 1695"/>
                <a:gd name="T61" fmla="*/ 608 h 1226"/>
                <a:gd name="T62" fmla="*/ 109 w 1695"/>
                <a:gd name="T63" fmla="*/ 604 h 1226"/>
                <a:gd name="T64" fmla="*/ 70 w 1695"/>
                <a:gd name="T65" fmla="*/ 590 h 1226"/>
                <a:gd name="T66" fmla="*/ 34 w 1695"/>
                <a:gd name="T67" fmla="*/ 569 h 1226"/>
                <a:gd name="T68" fmla="*/ 7 w 1695"/>
                <a:gd name="T69" fmla="*/ 544 h 1226"/>
                <a:gd name="T70" fmla="*/ 1 w 1695"/>
                <a:gd name="T71" fmla="*/ 526 h 1226"/>
                <a:gd name="T72" fmla="*/ 2 w 1695"/>
                <a:gd name="T73" fmla="*/ 504 h 1226"/>
                <a:gd name="T74" fmla="*/ 78 w 1695"/>
                <a:gd name="T75" fmla="*/ 420 h 1226"/>
                <a:gd name="T76" fmla="*/ 210 w 1695"/>
                <a:gd name="T77" fmla="*/ 316 h 1226"/>
                <a:gd name="T78" fmla="*/ 239 w 1695"/>
                <a:gd name="T79" fmla="*/ 164 h 1226"/>
                <a:gd name="T80" fmla="*/ 231 w 1695"/>
                <a:gd name="T81" fmla="*/ 142 h 1226"/>
                <a:gd name="T82" fmla="*/ 232 w 1695"/>
                <a:gd name="T83" fmla="*/ 120 h 1226"/>
                <a:gd name="T84" fmla="*/ 263 w 1695"/>
                <a:gd name="T85" fmla="*/ 63 h 1226"/>
                <a:gd name="T86" fmla="*/ 387 w 1695"/>
                <a:gd name="T87" fmla="*/ 4 h 1226"/>
                <a:gd name="T88" fmla="*/ 533 w 1695"/>
                <a:gd name="T89" fmla="*/ 11 h 12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95"/>
                <a:gd name="T136" fmla="*/ 0 h 1226"/>
                <a:gd name="T137" fmla="*/ 1695 w 1695"/>
                <a:gd name="T138" fmla="*/ 1226 h 12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95" h="1226">
                  <a:moveTo>
                    <a:pt x="1160" y="47"/>
                  </a:moveTo>
                  <a:lnTo>
                    <a:pt x="1166" y="58"/>
                  </a:lnTo>
                  <a:lnTo>
                    <a:pt x="1178" y="68"/>
                  </a:lnTo>
                  <a:lnTo>
                    <a:pt x="1183" y="58"/>
                  </a:lnTo>
                  <a:lnTo>
                    <a:pt x="1193" y="62"/>
                  </a:lnTo>
                  <a:lnTo>
                    <a:pt x="1199" y="68"/>
                  </a:lnTo>
                  <a:lnTo>
                    <a:pt x="1209" y="76"/>
                  </a:lnTo>
                  <a:lnTo>
                    <a:pt x="1228" y="126"/>
                  </a:lnTo>
                  <a:lnTo>
                    <a:pt x="1236" y="181"/>
                  </a:lnTo>
                  <a:lnTo>
                    <a:pt x="1230" y="233"/>
                  </a:lnTo>
                  <a:lnTo>
                    <a:pt x="1220" y="287"/>
                  </a:lnTo>
                  <a:lnTo>
                    <a:pt x="1199" y="338"/>
                  </a:lnTo>
                  <a:lnTo>
                    <a:pt x="1176" y="390"/>
                  </a:lnTo>
                  <a:lnTo>
                    <a:pt x="1150" y="438"/>
                  </a:lnTo>
                  <a:lnTo>
                    <a:pt x="1127" y="487"/>
                  </a:lnTo>
                  <a:lnTo>
                    <a:pt x="1108" y="512"/>
                  </a:lnTo>
                  <a:lnTo>
                    <a:pt x="1090" y="539"/>
                  </a:lnTo>
                  <a:lnTo>
                    <a:pt x="1071" y="565"/>
                  </a:lnTo>
                  <a:lnTo>
                    <a:pt x="1053" y="592"/>
                  </a:lnTo>
                  <a:lnTo>
                    <a:pt x="1032" y="617"/>
                  </a:lnTo>
                  <a:lnTo>
                    <a:pt x="1013" y="642"/>
                  </a:lnTo>
                  <a:lnTo>
                    <a:pt x="989" y="667"/>
                  </a:lnTo>
                  <a:lnTo>
                    <a:pt x="968" y="693"/>
                  </a:lnTo>
                  <a:lnTo>
                    <a:pt x="881" y="696"/>
                  </a:lnTo>
                  <a:lnTo>
                    <a:pt x="797" y="712"/>
                  </a:lnTo>
                  <a:lnTo>
                    <a:pt x="716" y="733"/>
                  </a:lnTo>
                  <a:lnTo>
                    <a:pt x="640" y="764"/>
                  </a:lnTo>
                  <a:lnTo>
                    <a:pt x="563" y="801"/>
                  </a:lnTo>
                  <a:lnTo>
                    <a:pt x="493" y="848"/>
                  </a:lnTo>
                  <a:lnTo>
                    <a:pt x="423" y="900"/>
                  </a:lnTo>
                  <a:lnTo>
                    <a:pt x="361" y="958"/>
                  </a:lnTo>
                  <a:lnTo>
                    <a:pt x="359" y="962"/>
                  </a:lnTo>
                  <a:lnTo>
                    <a:pt x="359" y="972"/>
                  </a:lnTo>
                  <a:lnTo>
                    <a:pt x="363" y="980"/>
                  </a:lnTo>
                  <a:lnTo>
                    <a:pt x="373" y="983"/>
                  </a:lnTo>
                  <a:lnTo>
                    <a:pt x="378" y="985"/>
                  </a:lnTo>
                  <a:lnTo>
                    <a:pt x="388" y="981"/>
                  </a:lnTo>
                  <a:lnTo>
                    <a:pt x="396" y="978"/>
                  </a:lnTo>
                  <a:lnTo>
                    <a:pt x="408" y="976"/>
                  </a:lnTo>
                  <a:lnTo>
                    <a:pt x="452" y="937"/>
                  </a:lnTo>
                  <a:lnTo>
                    <a:pt x="505" y="906"/>
                  </a:lnTo>
                  <a:lnTo>
                    <a:pt x="555" y="877"/>
                  </a:lnTo>
                  <a:lnTo>
                    <a:pt x="613" y="855"/>
                  </a:lnTo>
                  <a:lnTo>
                    <a:pt x="667" y="834"/>
                  </a:lnTo>
                  <a:lnTo>
                    <a:pt x="726" y="817"/>
                  </a:lnTo>
                  <a:lnTo>
                    <a:pt x="784" y="799"/>
                  </a:lnTo>
                  <a:lnTo>
                    <a:pt x="844" y="788"/>
                  </a:lnTo>
                  <a:lnTo>
                    <a:pt x="840" y="795"/>
                  </a:lnTo>
                  <a:lnTo>
                    <a:pt x="879" y="795"/>
                  </a:lnTo>
                  <a:lnTo>
                    <a:pt x="885" y="803"/>
                  </a:lnTo>
                  <a:lnTo>
                    <a:pt x="890" y="807"/>
                  </a:lnTo>
                  <a:lnTo>
                    <a:pt x="896" y="805"/>
                  </a:lnTo>
                  <a:lnTo>
                    <a:pt x="902" y="801"/>
                  </a:lnTo>
                  <a:lnTo>
                    <a:pt x="916" y="788"/>
                  </a:lnTo>
                  <a:lnTo>
                    <a:pt x="933" y="788"/>
                  </a:lnTo>
                  <a:lnTo>
                    <a:pt x="964" y="784"/>
                  </a:lnTo>
                  <a:lnTo>
                    <a:pt x="997" y="782"/>
                  </a:lnTo>
                  <a:lnTo>
                    <a:pt x="1032" y="782"/>
                  </a:lnTo>
                  <a:lnTo>
                    <a:pt x="1067" y="784"/>
                  </a:lnTo>
                  <a:lnTo>
                    <a:pt x="1100" y="784"/>
                  </a:lnTo>
                  <a:lnTo>
                    <a:pt x="1133" y="788"/>
                  </a:lnTo>
                  <a:lnTo>
                    <a:pt x="1166" y="791"/>
                  </a:lnTo>
                  <a:lnTo>
                    <a:pt x="1199" y="799"/>
                  </a:lnTo>
                  <a:lnTo>
                    <a:pt x="1263" y="803"/>
                  </a:lnTo>
                  <a:lnTo>
                    <a:pt x="1327" y="813"/>
                  </a:lnTo>
                  <a:lnTo>
                    <a:pt x="1391" y="824"/>
                  </a:lnTo>
                  <a:lnTo>
                    <a:pt x="1455" y="842"/>
                  </a:lnTo>
                  <a:lnTo>
                    <a:pt x="1515" y="861"/>
                  </a:lnTo>
                  <a:lnTo>
                    <a:pt x="1577" y="885"/>
                  </a:lnTo>
                  <a:lnTo>
                    <a:pt x="1635" y="910"/>
                  </a:lnTo>
                  <a:lnTo>
                    <a:pt x="1695" y="941"/>
                  </a:lnTo>
                  <a:lnTo>
                    <a:pt x="1695" y="954"/>
                  </a:lnTo>
                  <a:lnTo>
                    <a:pt x="1651" y="985"/>
                  </a:lnTo>
                  <a:lnTo>
                    <a:pt x="1608" y="1012"/>
                  </a:lnTo>
                  <a:lnTo>
                    <a:pt x="1562" y="1036"/>
                  </a:lnTo>
                  <a:lnTo>
                    <a:pt x="1515" y="1057"/>
                  </a:lnTo>
                  <a:lnTo>
                    <a:pt x="1465" y="1073"/>
                  </a:lnTo>
                  <a:lnTo>
                    <a:pt x="1416" y="1090"/>
                  </a:lnTo>
                  <a:lnTo>
                    <a:pt x="1368" y="1108"/>
                  </a:lnTo>
                  <a:lnTo>
                    <a:pt x="1319" y="1125"/>
                  </a:lnTo>
                  <a:lnTo>
                    <a:pt x="1236" y="1148"/>
                  </a:lnTo>
                  <a:lnTo>
                    <a:pt x="1150" y="1166"/>
                  </a:lnTo>
                  <a:lnTo>
                    <a:pt x="1061" y="1177"/>
                  </a:lnTo>
                  <a:lnTo>
                    <a:pt x="972" y="1183"/>
                  </a:lnTo>
                  <a:lnTo>
                    <a:pt x="881" y="1183"/>
                  </a:lnTo>
                  <a:lnTo>
                    <a:pt x="792" y="1181"/>
                  </a:lnTo>
                  <a:lnTo>
                    <a:pt x="702" y="1173"/>
                  </a:lnTo>
                  <a:lnTo>
                    <a:pt x="617" y="1168"/>
                  </a:lnTo>
                  <a:lnTo>
                    <a:pt x="563" y="1166"/>
                  </a:lnTo>
                  <a:lnTo>
                    <a:pt x="512" y="1175"/>
                  </a:lnTo>
                  <a:lnTo>
                    <a:pt x="464" y="1189"/>
                  </a:lnTo>
                  <a:lnTo>
                    <a:pt x="417" y="1206"/>
                  </a:lnTo>
                  <a:lnTo>
                    <a:pt x="369" y="1218"/>
                  </a:lnTo>
                  <a:lnTo>
                    <a:pt x="320" y="1226"/>
                  </a:lnTo>
                  <a:lnTo>
                    <a:pt x="270" y="1224"/>
                  </a:lnTo>
                  <a:lnTo>
                    <a:pt x="219" y="1210"/>
                  </a:lnTo>
                  <a:lnTo>
                    <a:pt x="192" y="1201"/>
                  </a:lnTo>
                  <a:lnTo>
                    <a:pt x="167" y="1191"/>
                  </a:lnTo>
                  <a:lnTo>
                    <a:pt x="140" y="1181"/>
                  </a:lnTo>
                  <a:lnTo>
                    <a:pt x="117" y="1172"/>
                  </a:lnTo>
                  <a:lnTo>
                    <a:pt x="91" y="1156"/>
                  </a:lnTo>
                  <a:lnTo>
                    <a:pt x="68" y="1140"/>
                  </a:lnTo>
                  <a:lnTo>
                    <a:pt x="45" y="1123"/>
                  </a:lnTo>
                  <a:lnTo>
                    <a:pt x="26" y="1104"/>
                  </a:lnTo>
                  <a:lnTo>
                    <a:pt x="14" y="1090"/>
                  </a:lnTo>
                  <a:lnTo>
                    <a:pt x="8" y="1078"/>
                  </a:lnTo>
                  <a:lnTo>
                    <a:pt x="2" y="1065"/>
                  </a:lnTo>
                  <a:lnTo>
                    <a:pt x="2" y="1053"/>
                  </a:lnTo>
                  <a:lnTo>
                    <a:pt x="0" y="1038"/>
                  </a:lnTo>
                  <a:lnTo>
                    <a:pt x="2" y="1024"/>
                  </a:lnTo>
                  <a:lnTo>
                    <a:pt x="4" y="1009"/>
                  </a:lnTo>
                  <a:lnTo>
                    <a:pt x="10" y="993"/>
                  </a:lnTo>
                  <a:lnTo>
                    <a:pt x="72" y="912"/>
                  </a:lnTo>
                  <a:lnTo>
                    <a:pt x="157" y="842"/>
                  </a:lnTo>
                  <a:lnTo>
                    <a:pt x="250" y="774"/>
                  </a:lnTo>
                  <a:lnTo>
                    <a:pt x="344" y="708"/>
                  </a:lnTo>
                  <a:lnTo>
                    <a:pt x="421" y="634"/>
                  </a:lnTo>
                  <a:lnTo>
                    <a:pt x="477" y="549"/>
                  </a:lnTo>
                  <a:lnTo>
                    <a:pt x="501" y="448"/>
                  </a:lnTo>
                  <a:lnTo>
                    <a:pt x="479" y="328"/>
                  </a:lnTo>
                  <a:lnTo>
                    <a:pt x="470" y="312"/>
                  </a:lnTo>
                  <a:lnTo>
                    <a:pt x="464" y="299"/>
                  </a:lnTo>
                  <a:lnTo>
                    <a:pt x="462" y="285"/>
                  </a:lnTo>
                  <a:lnTo>
                    <a:pt x="462" y="272"/>
                  </a:lnTo>
                  <a:lnTo>
                    <a:pt x="462" y="256"/>
                  </a:lnTo>
                  <a:lnTo>
                    <a:pt x="464" y="241"/>
                  </a:lnTo>
                  <a:lnTo>
                    <a:pt x="468" y="225"/>
                  </a:lnTo>
                  <a:lnTo>
                    <a:pt x="472" y="210"/>
                  </a:lnTo>
                  <a:lnTo>
                    <a:pt x="526" y="126"/>
                  </a:lnTo>
                  <a:lnTo>
                    <a:pt x="598" y="68"/>
                  </a:lnTo>
                  <a:lnTo>
                    <a:pt x="681" y="29"/>
                  </a:lnTo>
                  <a:lnTo>
                    <a:pt x="774" y="8"/>
                  </a:lnTo>
                  <a:lnTo>
                    <a:pt x="869" y="0"/>
                  </a:lnTo>
                  <a:lnTo>
                    <a:pt x="970" y="6"/>
                  </a:lnTo>
                  <a:lnTo>
                    <a:pt x="1067" y="22"/>
                  </a:lnTo>
                  <a:lnTo>
                    <a:pt x="1160" y="47"/>
                  </a:lnTo>
                  <a:close/>
                </a:path>
              </a:pathLst>
            </a:custGeom>
            <a:solidFill>
              <a:srgbClr val="FFD6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7" name="Freeform 153"/>
            <p:cNvSpPr>
              <a:spLocks/>
            </p:cNvSpPr>
            <p:nvPr/>
          </p:nvSpPr>
          <p:spPr bwMode="auto">
            <a:xfrm>
              <a:off x="3375" y="3409"/>
              <a:ext cx="182" cy="314"/>
            </a:xfrm>
            <a:custGeom>
              <a:avLst/>
              <a:gdLst>
                <a:gd name="T0" fmla="*/ 182 w 365"/>
                <a:gd name="T1" fmla="*/ 92 h 628"/>
                <a:gd name="T2" fmla="*/ 180 w 365"/>
                <a:gd name="T3" fmla="*/ 121 h 628"/>
                <a:gd name="T4" fmla="*/ 176 w 365"/>
                <a:gd name="T5" fmla="*/ 150 h 628"/>
                <a:gd name="T6" fmla="*/ 170 w 365"/>
                <a:gd name="T7" fmla="*/ 179 h 628"/>
                <a:gd name="T8" fmla="*/ 163 w 365"/>
                <a:gd name="T9" fmla="*/ 208 h 628"/>
                <a:gd name="T10" fmla="*/ 151 w 365"/>
                <a:gd name="T11" fmla="*/ 236 h 628"/>
                <a:gd name="T12" fmla="*/ 138 w 365"/>
                <a:gd name="T13" fmla="*/ 264 h 628"/>
                <a:gd name="T14" fmla="*/ 123 w 365"/>
                <a:gd name="T15" fmla="*/ 289 h 628"/>
                <a:gd name="T16" fmla="*/ 106 w 365"/>
                <a:gd name="T17" fmla="*/ 314 h 628"/>
                <a:gd name="T18" fmla="*/ 92 w 365"/>
                <a:gd name="T19" fmla="*/ 311 h 628"/>
                <a:gd name="T20" fmla="*/ 79 w 365"/>
                <a:gd name="T21" fmla="*/ 308 h 628"/>
                <a:gd name="T22" fmla="*/ 67 w 365"/>
                <a:gd name="T23" fmla="*/ 305 h 628"/>
                <a:gd name="T24" fmla="*/ 54 w 365"/>
                <a:gd name="T25" fmla="*/ 304 h 628"/>
                <a:gd name="T26" fmla="*/ 41 w 365"/>
                <a:gd name="T27" fmla="*/ 302 h 628"/>
                <a:gd name="T28" fmla="*/ 27 w 365"/>
                <a:gd name="T29" fmla="*/ 301 h 628"/>
                <a:gd name="T30" fmla="*/ 13 w 365"/>
                <a:gd name="T31" fmla="*/ 300 h 628"/>
                <a:gd name="T32" fmla="*/ 0 w 365"/>
                <a:gd name="T33" fmla="*/ 300 h 628"/>
                <a:gd name="T34" fmla="*/ 12 w 365"/>
                <a:gd name="T35" fmla="*/ 276 h 628"/>
                <a:gd name="T36" fmla="*/ 27 w 365"/>
                <a:gd name="T37" fmla="*/ 255 h 628"/>
                <a:gd name="T38" fmla="*/ 42 w 365"/>
                <a:gd name="T39" fmla="*/ 234 h 628"/>
                <a:gd name="T40" fmla="*/ 58 w 365"/>
                <a:gd name="T41" fmla="*/ 214 h 628"/>
                <a:gd name="T42" fmla="*/ 72 w 365"/>
                <a:gd name="T43" fmla="*/ 192 h 628"/>
                <a:gd name="T44" fmla="*/ 85 w 365"/>
                <a:gd name="T45" fmla="*/ 170 h 628"/>
                <a:gd name="T46" fmla="*/ 96 w 365"/>
                <a:gd name="T47" fmla="*/ 147 h 628"/>
                <a:gd name="T48" fmla="*/ 105 w 365"/>
                <a:gd name="T49" fmla="*/ 124 h 628"/>
                <a:gd name="T50" fmla="*/ 108 w 365"/>
                <a:gd name="T51" fmla="*/ 108 h 628"/>
                <a:gd name="T52" fmla="*/ 112 w 365"/>
                <a:gd name="T53" fmla="*/ 93 h 628"/>
                <a:gd name="T54" fmla="*/ 114 w 365"/>
                <a:gd name="T55" fmla="*/ 77 h 628"/>
                <a:gd name="T56" fmla="*/ 117 w 365"/>
                <a:gd name="T57" fmla="*/ 60 h 628"/>
                <a:gd name="T58" fmla="*/ 116 w 365"/>
                <a:gd name="T59" fmla="*/ 43 h 628"/>
                <a:gd name="T60" fmla="*/ 115 w 365"/>
                <a:gd name="T61" fmla="*/ 28 h 628"/>
                <a:gd name="T62" fmla="*/ 112 w 365"/>
                <a:gd name="T63" fmla="*/ 13 h 628"/>
                <a:gd name="T64" fmla="*/ 106 w 365"/>
                <a:gd name="T65" fmla="*/ 0 h 628"/>
                <a:gd name="T66" fmla="*/ 118 w 365"/>
                <a:gd name="T67" fmla="*/ 9 h 628"/>
                <a:gd name="T68" fmla="*/ 130 w 365"/>
                <a:gd name="T69" fmla="*/ 18 h 628"/>
                <a:gd name="T70" fmla="*/ 139 w 365"/>
                <a:gd name="T71" fmla="*/ 29 h 628"/>
                <a:gd name="T72" fmla="*/ 150 w 365"/>
                <a:gd name="T73" fmla="*/ 40 h 628"/>
                <a:gd name="T74" fmla="*/ 159 w 365"/>
                <a:gd name="T75" fmla="*/ 52 h 628"/>
                <a:gd name="T76" fmla="*/ 168 w 365"/>
                <a:gd name="T77" fmla="*/ 65 h 628"/>
                <a:gd name="T78" fmla="*/ 174 w 365"/>
                <a:gd name="T79" fmla="*/ 78 h 628"/>
                <a:gd name="T80" fmla="*/ 182 w 365"/>
                <a:gd name="T81" fmla="*/ 92 h 6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628"/>
                <a:gd name="T125" fmla="*/ 365 w 365"/>
                <a:gd name="T126" fmla="*/ 628 h 6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628">
                  <a:moveTo>
                    <a:pt x="365" y="184"/>
                  </a:moveTo>
                  <a:lnTo>
                    <a:pt x="361" y="242"/>
                  </a:lnTo>
                  <a:lnTo>
                    <a:pt x="353" y="300"/>
                  </a:lnTo>
                  <a:lnTo>
                    <a:pt x="341" y="358"/>
                  </a:lnTo>
                  <a:lnTo>
                    <a:pt x="326" y="416"/>
                  </a:lnTo>
                  <a:lnTo>
                    <a:pt x="303" y="473"/>
                  </a:lnTo>
                  <a:lnTo>
                    <a:pt x="277" y="527"/>
                  </a:lnTo>
                  <a:lnTo>
                    <a:pt x="246" y="577"/>
                  </a:lnTo>
                  <a:lnTo>
                    <a:pt x="213" y="628"/>
                  </a:lnTo>
                  <a:lnTo>
                    <a:pt x="184" y="622"/>
                  </a:lnTo>
                  <a:lnTo>
                    <a:pt x="159" y="616"/>
                  </a:lnTo>
                  <a:lnTo>
                    <a:pt x="134" y="610"/>
                  </a:lnTo>
                  <a:lnTo>
                    <a:pt x="109" y="607"/>
                  </a:lnTo>
                  <a:lnTo>
                    <a:pt x="82" y="603"/>
                  </a:lnTo>
                  <a:lnTo>
                    <a:pt x="54" y="601"/>
                  </a:lnTo>
                  <a:lnTo>
                    <a:pt x="27" y="599"/>
                  </a:lnTo>
                  <a:lnTo>
                    <a:pt x="0" y="599"/>
                  </a:lnTo>
                  <a:lnTo>
                    <a:pt x="25" y="552"/>
                  </a:lnTo>
                  <a:lnTo>
                    <a:pt x="54" y="511"/>
                  </a:lnTo>
                  <a:lnTo>
                    <a:pt x="85" y="469"/>
                  </a:lnTo>
                  <a:lnTo>
                    <a:pt x="116" y="428"/>
                  </a:lnTo>
                  <a:lnTo>
                    <a:pt x="144" y="384"/>
                  </a:lnTo>
                  <a:lnTo>
                    <a:pt x="171" y="341"/>
                  </a:lnTo>
                  <a:lnTo>
                    <a:pt x="192" y="294"/>
                  </a:lnTo>
                  <a:lnTo>
                    <a:pt x="210" y="248"/>
                  </a:lnTo>
                  <a:lnTo>
                    <a:pt x="217" y="217"/>
                  </a:lnTo>
                  <a:lnTo>
                    <a:pt x="225" y="186"/>
                  </a:lnTo>
                  <a:lnTo>
                    <a:pt x="229" y="153"/>
                  </a:lnTo>
                  <a:lnTo>
                    <a:pt x="235" y="120"/>
                  </a:lnTo>
                  <a:lnTo>
                    <a:pt x="233" y="87"/>
                  </a:lnTo>
                  <a:lnTo>
                    <a:pt x="231" y="56"/>
                  </a:lnTo>
                  <a:lnTo>
                    <a:pt x="225" y="27"/>
                  </a:lnTo>
                  <a:lnTo>
                    <a:pt x="213" y="0"/>
                  </a:lnTo>
                  <a:lnTo>
                    <a:pt x="237" y="17"/>
                  </a:lnTo>
                  <a:lnTo>
                    <a:pt x="260" y="36"/>
                  </a:lnTo>
                  <a:lnTo>
                    <a:pt x="279" y="58"/>
                  </a:lnTo>
                  <a:lnTo>
                    <a:pt x="301" y="81"/>
                  </a:lnTo>
                  <a:lnTo>
                    <a:pt x="318" y="104"/>
                  </a:lnTo>
                  <a:lnTo>
                    <a:pt x="336" y="129"/>
                  </a:lnTo>
                  <a:lnTo>
                    <a:pt x="349" y="155"/>
                  </a:lnTo>
                  <a:lnTo>
                    <a:pt x="365" y="184"/>
                  </a:lnTo>
                  <a:close/>
                </a:path>
              </a:pathLst>
            </a:custGeom>
            <a:solidFill>
              <a:srgbClr val="EB9C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Freeform 154"/>
            <p:cNvSpPr>
              <a:spLocks/>
            </p:cNvSpPr>
            <p:nvPr/>
          </p:nvSpPr>
          <p:spPr bwMode="auto">
            <a:xfrm>
              <a:off x="2788" y="3789"/>
              <a:ext cx="212" cy="211"/>
            </a:xfrm>
            <a:custGeom>
              <a:avLst/>
              <a:gdLst>
                <a:gd name="T0" fmla="*/ 118 w 424"/>
                <a:gd name="T1" fmla="*/ 0 h 421"/>
                <a:gd name="T2" fmla="*/ 106 w 424"/>
                <a:gd name="T3" fmla="*/ 11 h 421"/>
                <a:gd name="T4" fmla="*/ 95 w 424"/>
                <a:gd name="T5" fmla="*/ 22 h 421"/>
                <a:gd name="T6" fmla="*/ 84 w 424"/>
                <a:gd name="T7" fmla="*/ 34 h 421"/>
                <a:gd name="T8" fmla="*/ 74 w 424"/>
                <a:gd name="T9" fmla="*/ 46 h 421"/>
                <a:gd name="T10" fmla="*/ 64 w 424"/>
                <a:gd name="T11" fmla="*/ 57 h 421"/>
                <a:gd name="T12" fmla="*/ 58 w 424"/>
                <a:gd name="T13" fmla="*/ 70 h 421"/>
                <a:gd name="T14" fmla="*/ 55 w 424"/>
                <a:gd name="T15" fmla="*/ 84 h 421"/>
                <a:gd name="T16" fmla="*/ 56 w 424"/>
                <a:gd name="T17" fmla="*/ 101 h 421"/>
                <a:gd name="T18" fmla="*/ 67 w 424"/>
                <a:gd name="T19" fmla="*/ 122 h 421"/>
                <a:gd name="T20" fmla="*/ 82 w 424"/>
                <a:gd name="T21" fmla="*/ 141 h 421"/>
                <a:gd name="T22" fmla="*/ 99 w 424"/>
                <a:gd name="T23" fmla="*/ 156 h 421"/>
                <a:gd name="T24" fmla="*/ 119 w 424"/>
                <a:gd name="T25" fmla="*/ 171 h 421"/>
                <a:gd name="T26" fmla="*/ 141 w 424"/>
                <a:gd name="T27" fmla="*/ 181 h 421"/>
                <a:gd name="T28" fmla="*/ 164 w 424"/>
                <a:gd name="T29" fmla="*/ 190 h 421"/>
                <a:gd name="T30" fmla="*/ 188 w 424"/>
                <a:gd name="T31" fmla="*/ 196 h 421"/>
                <a:gd name="T32" fmla="*/ 212 w 424"/>
                <a:gd name="T33" fmla="*/ 202 h 421"/>
                <a:gd name="T34" fmla="*/ 194 w 424"/>
                <a:gd name="T35" fmla="*/ 205 h 421"/>
                <a:gd name="T36" fmla="*/ 177 w 424"/>
                <a:gd name="T37" fmla="*/ 208 h 421"/>
                <a:gd name="T38" fmla="*/ 157 w 424"/>
                <a:gd name="T39" fmla="*/ 210 h 421"/>
                <a:gd name="T40" fmla="*/ 138 w 424"/>
                <a:gd name="T41" fmla="*/ 211 h 421"/>
                <a:gd name="T42" fmla="*/ 117 w 424"/>
                <a:gd name="T43" fmla="*/ 210 h 421"/>
                <a:gd name="T44" fmla="*/ 98 w 424"/>
                <a:gd name="T45" fmla="*/ 208 h 421"/>
                <a:gd name="T46" fmla="*/ 78 w 424"/>
                <a:gd name="T47" fmla="*/ 204 h 421"/>
                <a:gd name="T48" fmla="*/ 60 w 424"/>
                <a:gd name="T49" fmla="*/ 200 h 421"/>
                <a:gd name="T50" fmla="*/ 53 w 424"/>
                <a:gd name="T51" fmla="*/ 188 h 421"/>
                <a:gd name="T52" fmla="*/ 50 w 424"/>
                <a:gd name="T53" fmla="*/ 178 h 421"/>
                <a:gd name="T54" fmla="*/ 46 w 424"/>
                <a:gd name="T55" fmla="*/ 166 h 421"/>
                <a:gd name="T56" fmla="*/ 44 w 424"/>
                <a:gd name="T57" fmla="*/ 155 h 421"/>
                <a:gd name="T58" fmla="*/ 40 w 424"/>
                <a:gd name="T59" fmla="*/ 144 h 421"/>
                <a:gd name="T60" fmla="*/ 36 w 424"/>
                <a:gd name="T61" fmla="*/ 132 h 421"/>
                <a:gd name="T62" fmla="*/ 29 w 424"/>
                <a:gd name="T63" fmla="*/ 121 h 421"/>
                <a:gd name="T64" fmla="*/ 21 w 424"/>
                <a:gd name="T65" fmla="*/ 114 h 421"/>
                <a:gd name="T66" fmla="*/ 15 w 424"/>
                <a:gd name="T67" fmla="*/ 107 h 421"/>
                <a:gd name="T68" fmla="*/ 11 w 424"/>
                <a:gd name="T69" fmla="*/ 101 h 421"/>
                <a:gd name="T70" fmla="*/ 7 w 424"/>
                <a:gd name="T71" fmla="*/ 95 h 421"/>
                <a:gd name="T72" fmla="*/ 3 w 424"/>
                <a:gd name="T73" fmla="*/ 89 h 421"/>
                <a:gd name="T74" fmla="*/ 1 w 424"/>
                <a:gd name="T75" fmla="*/ 82 h 421"/>
                <a:gd name="T76" fmla="*/ 0 w 424"/>
                <a:gd name="T77" fmla="*/ 75 h 421"/>
                <a:gd name="T78" fmla="*/ 0 w 424"/>
                <a:gd name="T79" fmla="*/ 67 h 421"/>
                <a:gd name="T80" fmla="*/ 3 w 424"/>
                <a:gd name="T81" fmla="*/ 60 h 421"/>
                <a:gd name="T82" fmla="*/ 13 w 424"/>
                <a:gd name="T83" fmla="*/ 48 h 421"/>
                <a:gd name="T84" fmla="*/ 25 w 424"/>
                <a:gd name="T85" fmla="*/ 38 h 421"/>
                <a:gd name="T86" fmla="*/ 38 w 424"/>
                <a:gd name="T87" fmla="*/ 29 h 421"/>
                <a:gd name="T88" fmla="*/ 52 w 424"/>
                <a:gd name="T89" fmla="*/ 22 h 421"/>
                <a:gd name="T90" fmla="*/ 67 w 424"/>
                <a:gd name="T91" fmla="*/ 16 h 421"/>
                <a:gd name="T92" fmla="*/ 83 w 424"/>
                <a:gd name="T93" fmla="*/ 10 h 421"/>
                <a:gd name="T94" fmla="*/ 97 w 424"/>
                <a:gd name="T95" fmla="*/ 5 h 421"/>
                <a:gd name="T96" fmla="*/ 113 w 424"/>
                <a:gd name="T97" fmla="*/ 0 h 421"/>
                <a:gd name="T98" fmla="*/ 118 w 424"/>
                <a:gd name="T99" fmla="*/ 0 h 4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4"/>
                <a:gd name="T151" fmla="*/ 0 h 421"/>
                <a:gd name="T152" fmla="*/ 424 w 424"/>
                <a:gd name="T153" fmla="*/ 421 h 4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4" h="421">
                  <a:moveTo>
                    <a:pt x="236" y="0"/>
                  </a:moveTo>
                  <a:lnTo>
                    <a:pt x="213" y="21"/>
                  </a:lnTo>
                  <a:lnTo>
                    <a:pt x="190" y="44"/>
                  </a:lnTo>
                  <a:lnTo>
                    <a:pt x="167" y="68"/>
                  </a:lnTo>
                  <a:lnTo>
                    <a:pt x="147" y="91"/>
                  </a:lnTo>
                  <a:lnTo>
                    <a:pt x="128" y="114"/>
                  </a:lnTo>
                  <a:lnTo>
                    <a:pt x="116" y="139"/>
                  </a:lnTo>
                  <a:lnTo>
                    <a:pt x="110" y="168"/>
                  </a:lnTo>
                  <a:lnTo>
                    <a:pt x="112" y="201"/>
                  </a:lnTo>
                  <a:lnTo>
                    <a:pt x="134" y="244"/>
                  </a:lnTo>
                  <a:lnTo>
                    <a:pt x="163" y="281"/>
                  </a:lnTo>
                  <a:lnTo>
                    <a:pt x="198" y="312"/>
                  </a:lnTo>
                  <a:lnTo>
                    <a:pt x="238" y="341"/>
                  </a:lnTo>
                  <a:lnTo>
                    <a:pt x="281" y="362"/>
                  </a:lnTo>
                  <a:lnTo>
                    <a:pt x="327" y="380"/>
                  </a:lnTo>
                  <a:lnTo>
                    <a:pt x="376" y="391"/>
                  </a:lnTo>
                  <a:lnTo>
                    <a:pt x="424" y="403"/>
                  </a:lnTo>
                  <a:lnTo>
                    <a:pt x="388" y="409"/>
                  </a:lnTo>
                  <a:lnTo>
                    <a:pt x="353" y="415"/>
                  </a:lnTo>
                  <a:lnTo>
                    <a:pt x="314" y="419"/>
                  </a:lnTo>
                  <a:lnTo>
                    <a:pt x="275" y="421"/>
                  </a:lnTo>
                  <a:lnTo>
                    <a:pt x="234" y="419"/>
                  </a:lnTo>
                  <a:lnTo>
                    <a:pt x="196" y="415"/>
                  </a:lnTo>
                  <a:lnTo>
                    <a:pt x="155" y="407"/>
                  </a:lnTo>
                  <a:lnTo>
                    <a:pt x="120" y="399"/>
                  </a:lnTo>
                  <a:lnTo>
                    <a:pt x="106" y="376"/>
                  </a:lnTo>
                  <a:lnTo>
                    <a:pt x="99" y="355"/>
                  </a:lnTo>
                  <a:lnTo>
                    <a:pt x="91" y="331"/>
                  </a:lnTo>
                  <a:lnTo>
                    <a:pt x="87" y="310"/>
                  </a:lnTo>
                  <a:lnTo>
                    <a:pt x="79" y="287"/>
                  </a:lnTo>
                  <a:lnTo>
                    <a:pt x="71" y="263"/>
                  </a:lnTo>
                  <a:lnTo>
                    <a:pt x="58" y="242"/>
                  </a:lnTo>
                  <a:lnTo>
                    <a:pt x="42" y="227"/>
                  </a:lnTo>
                  <a:lnTo>
                    <a:pt x="31" y="213"/>
                  </a:lnTo>
                  <a:lnTo>
                    <a:pt x="21" y="201"/>
                  </a:lnTo>
                  <a:lnTo>
                    <a:pt x="13" y="190"/>
                  </a:lnTo>
                  <a:lnTo>
                    <a:pt x="7" y="178"/>
                  </a:lnTo>
                  <a:lnTo>
                    <a:pt x="2" y="163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6" y="120"/>
                  </a:lnTo>
                  <a:lnTo>
                    <a:pt x="27" y="95"/>
                  </a:lnTo>
                  <a:lnTo>
                    <a:pt x="50" y="75"/>
                  </a:lnTo>
                  <a:lnTo>
                    <a:pt x="75" y="58"/>
                  </a:lnTo>
                  <a:lnTo>
                    <a:pt x="104" y="44"/>
                  </a:lnTo>
                  <a:lnTo>
                    <a:pt x="134" y="31"/>
                  </a:lnTo>
                  <a:lnTo>
                    <a:pt x="165" y="19"/>
                  </a:lnTo>
                  <a:lnTo>
                    <a:pt x="194" y="9"/>
                  </a:lnTo>
                  <a:lnTo>
                    <a:pt x="227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Freeform 155"/>
            <p:cNvSpPr>
              <a:spLocks/>
            </p:cNvSpPr>
            <p:nvPr/>
          </p:nvSpPr>
          <p:spPr bwMode="auto">
            <a:xfrm>
              <a:off x="3594" y="2392"/>
              <a:ext cx="602" cy="737"/>
            </a:xfrm>
            <a:custGeom>
              <a:avLst/>
              <a:gdLst>
                <a:gd name="T0" fmla="*/ 592 w 1205"/>
                <a:gd name="T1" fmla="*/ 3 h 1474"/>
                <a:gd name="T2" fmla="*/ 557 w 1205"/>
                <a:gd name="T3" fmla="*/ 0 h 1474"/>
                <a:gd name="T4" fmla="*/ 507 w 1205"/>
                <a:gd name="T5" fmla="*/ 15 h 1474"/>
                <a:gd name="T6" fmla="*/ 447 w 1205"/>
                <a:gd name="T7" fmla="*/ 42 h 1474"/>
                <a:gd name="T8" fmla="*/ 382 w 1205"/>
                <a:gd name="T9" fmla="*/ 79 h 1474"/>
                <a:gd name="T10" fmla="*/ 316 w 1205"/>
                <a:gd name="T11" fmla="*/ 119 h 1474"/>
                <a:gd name="T12" fmla="*/ 257 w 1205"/>
                <a:gd name="T13" fmla="*/ 163 h 1474"/>
                <a:gd name="T14" fmla="*/ 207 w 1205"/>
                <a:gd name="T15" fmla="*/ 205 h 1474"/>
                <a:gd name="T16" fmla="*/ 176 w 1205"/>
                <a:gd name="T17" fmla="*/ 244 h 1474"/>
                <a:gd name="T18" fmla="*/ 149 w 1205"/>
                <a:gd name="T19" fmla="*/ 286 h 1474"/>
                <a:gd name="T20" fmla="*/ 119 w 1205"/>
                <a:gd name="T21" fmla="*/ 343 h 1474"/>
                <a:gd name="T22" fmla="*/ 87 w 1205"/>
                <a:gd name="T23" fmla="*/ 407 h 1474"/>
                <a:gd name="T24" fmla="*/ 57 w 1205"/>
                <a:gd name="T25" fmla="*/ 478 h 1474"/>
                <a:gd name="T26" fmla="*/ 29 w 1205"/>
                <a:gd name="T27" fmla="*/ 547 h 1474"/>
                <a:gd name="T28" fmla="*/ 10 w 1205"/>
                <a:gd name="T29" fmla="*/ 612 h 1474"/>
                <a:gd name="T30" fmla="*/ 0 w 1205"/>
                <a:gd name="T31" fmla="*/ 667 h 1474"/>
                <a:gd name="T32" fmla="*/ 4 w 1205"/>
                <a:gd name="T33" fmla="*/ 709 h 1474"/>
                <a:gd name="T34" fmla="*/ 24 w 1205"/>
                <a:gd name="T35" fmla="*/ 731 h 1474"/>
                <a:gd name="T36" fmla="*/ 66 w 1205"/>
                <a:gd name="T37" fmla="*/ 737 h 1474"/>
                <a:gd name="T38" fmla="*/ 121 w 1205"/>
                <a:gd name="T39" fmla="*/ 729 h 1474"/>
                <a:gd name="T40" fmla="*/ 187 w 1205"/>
                <a:gd name="T41" fmla="*/ 710 h 1474"/>
                <a:gd name="T42" fmla="*/ 257 w 1205"/>
                <a:gd name="T43" fmla="*/ 682 h 1474"/>
                <a:gd name="T44" fmla="*/ 327 w 1205"/>
                <a:gd name="T45" fmla="*/ 650 h 1474"/>
                <a:gd name="T46" fmla="*/ 393 w 1205"/>
                <a:gd name="T47" fmla="*/ 615 h 1474"/>
                <a:gd name="T48" fmla="*/ 449 w 1205"/>
                <a:gd name="T49" fmla="*/ 583 h 1474"/>
                <a:gd name="T50" fmla="*/ 480 w 1205"/>
                <a:gd name="T51" fmla="*/ 553 h 1474"/>
                <a:gd name="T52" fmla="*/ 482 w 1205"/>
                <a:gd name="T53" fmla="*/ 526 h 1474"/>
                <a:gd name="T54" fmla="*/ 463 w 1205"/>
                <a:gd name="T55" fmla="*/ 500 h 1474"/>
                <a:gd name="T56" fmla="*/ 434 w 1205"/>
                <a:gd name="T57" fmla="*/ 475 h 1474"/>
                <a:gd name="T58" fmla="*/ 400 w 1205"/>
                <a:gd name="T59" fmla="*/ 447 h 1474"/>
                <a:gd name="T60" fmla="*/ 372 w 1205"/>
                <a:gd name="T61" fmla="*/ 417 h 1474"/>
                <a:gd name="T62" fmla="*/ 358 w 1205"/>
                <a:gd name="T63" fmla="*/ 382 h 1474"/>
                <a:gd name="T64" fmla="*/ 367 w 1205"/>
                <a:gd name="T65" fmla="*/ 343 h 1474"/>
                <a:gd name="T66" fmla="*/ 395 w 1205"/>
                <a:gd name="T67" fmla="*/ 294 h 1474"/>
                <a:gd name="T68" fmla="*/ 434 w 1205"/>
                <a:gd name="T69" fmla="*/ 243 h 1474"/>
                <a:gd name="T70" fmla="*/ 479 w 1205"/>
                <a:gd name="T71" fmla="*/ 189 h 1474"/>
                <a:gd name="T72" fmla="*/ 525 w 1205"/>
                <a:gd name="T73" fmla="*/ 139 h 1474"/>
                <a:gd name="T74" fmla="*/ 562 w 1205"/>
                <a:gd name="T75" fmla="*/ 91 h 1474"/>
                <a:gd name="T76" fmla="*/ 590 w 1205"/>
                <a:gd name="T77" fmla="*/ 50 h 1474"/>
                <a:gd name="T78" fmla="*/ 602 w 1205"/>
                <a:gd name="T79" fmla="*/ 20 h 1474"/>
                <a:gd name="T80" fmla="*/ 592 w 1205"/>
                <a:gd name="T81" fmla="*/ 3 h 14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05"/>
                <a:gd name="T124" fmla="*/ 0 h 1474"/>
                <a:gd name="T125" fmla="*/ 1205 w 1205"/>
                <a:gd name="T126" fmla="*/ 1474 h 14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05" h="1474">
                  <a:moveTo>
                    <a:pt x="1185" y="6"/>
                  </a:moveTo>
                  <a:lnTo>
                    <a:pt x="1115" y="0"/>
                  </a:lnTo>
                  <a:lnTo>
                    <a:pt x="1015" y="31"/>
                  </a:lnTo>
                  <a:lnTo>
                    <a:pt x="894" y="84"/>
                  </a:lnTo>
                  <a:lnTo>
                    <a:pt x="764" y="157"/>
                  </a:lnTo>
                  <a:lnTo>
                    <a:pt x="633" y="239"/>
                  </a:lnTo>
                  <a:lnTo>
                    <a:pt x="514" y="326"/>
                  </a:lnTo>
                  <a:lnTo>
                    <a:pt x="415" y="411"/>
                  </a:lnTo>
                  <a:lnTo>
                    <a:pt x="353" y="489"/>
                  </a:lnTo>
                  <a:lnTo>
                    <a:pt x="299" y="572"/>
                  </a:lnTo>
                  <a:lnTo>
                    <a:pt x="239" y="685"/>
                  </a:lnTo>
                  <a:lnTo>
                    <a:pt x="175" y="815"/>
                  </a:lnTo>
                  <a:lnTo>
                    <a:pt x="115" y="956"/>
                  </a:lnTo>
                  <a:lnTo>
                    <a:pt x="59" y="1094"/>
                  </a:lnTo>
                  <a:lnTo>
                    <a:pt x="20" y="1224"/>
                  </a:lnTo>
                  <a:lnTo>
                    <a:pt x="0" y="1334"/>
                  </a:lnTo>
                  <a:lnTo>
                    <a:pt x="8" y="1418"/>
                  </a:lnTo>
                  <a:lnTo>
                    <a:pt x="49" y="1462"/>
                  </a:lnTo>
                  <a:lnTo>
                    <a:pt x="132" y="1474"/>
                  </a:lnTo>
                  <a:lnTo>
                    <a:pt x="243" y="1457"/>
                  </a:lnTo>
                  <a:lnTo>
                    <a:pt x="375" y="1420"/>
                  </a:lnTo>
                  <a:lnTo>
                    <a:pt x="514" y="1364"/>
                  </a:lnTo>
                  <a:lnTo>
                    <a:pt x="654" y="1300"/>
                  </a:lnTo>
                  <a:lnTo>
                    <a:pt x="786" y="1230"/>
                  </a:lnTo>
                  <a:lnTo>
                    <a:pt x="898" y="1166"/>
                  </a:lnTo>
                  <a:lnTo>
                    <a:pt x="960" y="1106"/>
                  </a:lnTo>
                  <a:lnTo>
                    <a:pt x="964" y="1051"/>
                  </a:lnTo>
                  <a:lnTo>
                    <a:pt x="927" y="1001"/>
                  </a:lnTo>
                  <a:lnTo>
                    <a:pt x="869" y="951"/>
                  </a:lnTo>
                  <a:lnTo>
                    <a:pt x="801" y="894"/>
                  </a:lnTo>
                  <a:lnTo>
                    <a:pt x="745" y="834"/>
                  </a:lnTo>
                  <a:lnTo>
                    <a:pt x="716" y="764"/>
                  </a:lnTo>
                  <a:lnTo>
                    <a:pt x="735" y="685"/>
                  </a:lnTo>
                  <a:lnTo>
                    <a:pt x="790" y="588"/>
                  </a:lnTo>
                  <a:lnTo>
                    <a:pt x="869" y="487"/>
                  </a:lnTo>
                  <a:lnTo>
                    <a:pt x="958" y="378"/>
                  </a:lnTo>
                  <a:lnTo>
                    <a:pt x="1050" y="278"/>
                  </a:lnTo>
                  <a:lnTo>
                    <a:pt x="1125" y="181"/>
                  </a:lnTo>
                  <a:lnTo>
                    <a:pt x="1181" y="101"/>
                  </a:lnTo>
                  <a:lnTo>
                    <a:pt x="1205" y="39"/>
                  </a:lnTo>
                  <a:lnTo>
                    <a:pt x="1185" y="6"/>
                  </a:lnTo>
                  <a:close/>
                </a:path>
              </a:pathLst>
            </a:custGeom>
            <a:solidFill>
              <a:srgbClr val="FFDE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Freeform 156"/>
            <p:cNvSpPr>
              <a:spLocks/>
            </p:cNvSpPr>
            <p:nvPr/>
          </p:nvSpPr>
          <p:spPr bwMode="auto">
            <a:xfrm>
              <a:off x="2783" y="2413"/>
              <a:ext cx="491" cy="734"/>
            </a:xfrm>
            <a:custGeom>
              <a:avLst/>
              <a:gdLst>
                <a:gd name="T0" fmla="*/ 474 w 981"/>
                <a:gd name="T1" fmla="*/ 9 h 1468"/>
                <a:gd name="T2" fmla="*/ 441 w 981"/>
                <a:gd name="T3" fmla="*/ 0 h 1468"/>
                <a:gd name="T4" fmla="*/ 405 w 981"/>
                <a:gd name="T5" fmla="*/ 6 h 1468"/>
                <a:gd name="T6" fmla="*/ 363 w 981"/>
                <a:gd name="T7" fmla="*/ 25 h 1468"/>
                <a:gd name="T8" fmla="*/ 319 w 981"/>
                <a:gd name="T9" fmla="*/ 57 h 1468"/>
                <a:gd name="T10" fmla="*/ 272 w 981"/>
                <a:gd name="T11" fmla="*/ 98 h 1468"/>
                <a:gd name="T12" fmla="*/ 222 w 981"/>
                <a:gd name="T13" fmla="*/ 150 h 1468"/>
                <a:gd name="T14" fmla="*/ 170 w 981"/>
                <a:gd name="T15" fmla="*/ 208 h 1468"/>
                <a:gd name="T16" fmla="*/ 119 w 981"/>
                <a:gd name="T17" fmla="*/ 275 h 1468"/>
                <a:gd name="T18" fmla="*/ 73 w 981"/>
                <a:gd name="T19" fmla="*/ 336 h 1468"/>
                <a:gd name="T20" fmla="*/ 43 w 981"/>
                <a:gd name="T21" fmla="*/ 389 h 1468"/>
                <a:gd name="T22" fmla="*/ 25 w 981"/>
                <a:gd name="T23" fmla="*/ 432 h 1468"/>
                <a:gd name="T24" fmla="*/ 16 w 981"/>
                <a:gd name="T25" fmla="*/ 471 h 1468"/>
                <a:gd name="T26" fmla="*/ 12 w 981"/>
                <a:gd name="T27" fmla="*/ 501 h 1468"/>
                <a:gd name="T28" fmla="*/ 12 w 981"/>
                <a:gd name="T29" fmla="*/ 529 h 1468"/>
                <a:gd name="T30" fmla="*/ 11 w 981"/>
                <a:gd name="T31" fmla="*/ 550 h 1468"/>
                <a:gd name="T32" fmla="*/ 8 w 981"/>
                <a:gd name="T33" fmla="*/ 569 h 1468"/>
                <a:gd name="T34" fmla="*/ 1 w 981"/>
                <a:gd name="T35" fmla="*/ 591 h 1468"/>
                <a:gd name="T36" fmla="*/ 0 w 981"/>
                <a:gd name="T37" fmla="*/ 618 h 1468"/>
                <a:gd name="T38" fmla="*/ 5 w 981"/>
                <a:gd name="T39" fmla="*/ 648 h 1468"/>
                <a:gd name="T40" fmla="*/ 20 w 981"/>
                <a:gd name="T41" fmla="*/ 679 h 1468"/>
                <a:gd name="T42" fmla="*/ 44 w 981"/>
                <a:gd name="T43" fmla="*/ 704 h 1468"/>
                <a:gd name="T44" fmla="*/ 83 w 981"/>
                <a:gd name="T45" fmla="*/ 725 h 1468"/>
                <a:gd name="T46" fmla="*/ 136 w 981"/>
                <a:gd name="T47" fmla="*/ 734 h 1468"/>
                <a:gd name="T48" fmla="*/ 209 w 981"/>
                <a:gd name="T49" fmla="*/ 732 h 1468"/>
                <a:gd name="T50" fmla="*/ 270 w 981"/>
                <a:gd name="T51" fmla="*/ 683 h 1468"/>
                <a:gd name="T52" fmla="*/ 329 w 981"/>
                <a:gd name="T53" fmla="*/ 596 h 1468"/>
                <a:gd name="T54" fmla="*/ 384 w 981"/>
                <a:gd name="T55" fmla="*/ 484 h 1468"/>
                <a:gd name="T56" fmla="*/ 432 w 981"/>
                <a:gd name="T57" fmla="*/ 361 h 1468"/>
                <a:gd name="T58" fmla="*/ 467 w 981"/>
                <a:gd name="T59" fmla="*/ 237 h 1468"/>
                <a:gd name="T60" fmla="*/ 488 w 981"/>
                <a:gd name="T61" fmla="*/ 130 h 1468"/>
                <a:gd name="T62" fmla="*/ 491 w 981"/>
                <a:gd name="T63" fmla="*/ 48 h 1468"/>
                <a:gd name="T64" fmla="*/ 474 w 981"/>
                <a:gd name="T65" fmla="*/ 9 h 14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1"/>
                <a:gd name="T100" fmla="*/ 0 h 1468"/>
                <a:gd name="T101" fmla="*/ 981 w 981"/>
                <a:gd name="T102" fmla="*/ 1468 h 14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1" h="1468">
                  <a:moveTo>
                    <a:pt x="948" y="17"/>
                  </a:moveTo>
                  <a:lnTo>
                    <a:pt x="882" y="0"/>
                  </a:lnTo>
                  <a:lnTo>
                    <a:pt x="809" y="12"/>
                  </a:lnTo>
                  <a:lnTo>
                    <a:pt x="725" y="50"/>
                  </a:lnTo>
                  <a:lnTo>
                    <a:pt x="638" y="114"/>
                  </a:lnTo>
                  <a:lnTo>
                    <a:pt x="543" y="196"/>
                  </a:lnTo>
                  <a:lnTo>
                    <a:pt x="444" y="299"/>
                  </a:lnTo>
                  <a:lnTo>
                    <a:pt x="339" y="417"/>
                  </a:lnTo>
                  <a:lnTo>
                    <a:pt x="237" y="549"/>
                  </a:lnTo>
                  <a:lnTo>
                    <a:pt x="145" y="671"/>
                  </a:lnTo>
                  <a:lnTo>
                    <a:pt x="85" y="778"/>
                  </a:lnTo>
                  <a:lnTo>
                    <a:pt x="49" y="865"/>
                  </a:lnTo>
                  <a:lnTo>
                    <a:pt x="31" y="942"/>
                  </a:lnTo>
                  <a:lnTo>
                    <a:pt x="23" y="1003"/>
                  </a:lnTo>
                  <a:lnTo>
                    <a:pt x="23" y="1057"/>
                  </a:lnTo>
                  <a:lnTo>
                    <a:pt x="21" y="1100"/>
                  </a:lnTo>
                  <a:lnTo>
                    <a:pt x="16" y="1138"/>
                  </a:lnTo>
                  <a:lnTo>
                    <a:pt x="2" y="1181"/>
                  </a:lnTo>
                  <a:lnTo>
                    <a:pt x="0" y="1235"/>
                  </a:lnTo>
                  <a:lnTo>
                    <a:pt x="10" y="1295"/>
                  </a:lnTo>
                  <a:lnTo>
                    <a:pt x="39" y="1357"/>
                  </a:lnTo>
                  <a:lnTo>
                    <a:pt x="87" y="1408"/>
                  </a:lnTo>
                  <a:lnTo>
                    <a:pt x="165" y="1449"/>
                  </a:lnTo>
                  <a:lnTo>
                    <a:pt x="272" y="1468"/>
                  </a:lnTo>
                  <a:lnTo>
                    <a:pt x="417" y="1464"/>
                  </a:lnTo>
                  <a:lnTo>
                    <a:pt x="539" y="1365"/>
                  </a:lnTo>
                  <a:lnTo>
                    <a:pt x="657" y="1191"/>
                  </a:lnTo>
                  <a:lnTo>
                    <a:pt x="768" y="968"/>
                  </a:lnTo>
                  <a:lnTo>
                    <a:pt x="863" y="721"/>
                  </a:lnTo>
                  <a:lnTo>
                    <a:pt x="933" y="475"/>
                  </a:lnTo>
                  <a:lnTo>
                    <a:pt x="976" y="260"/>
                  </a:lnTo>
                  <a:lnTo>
                    <a:pt x="981" y="97"/>
                  </a:lnTo>
                  <a:lnTo>
                    <a:pt x="948" y="17"/>
                  </a:lnTo>
                  <a:close/>
                </a:path>
              </a:pathLst>
            </a:custGeom>
            <a:solidFill>
              <a:srgbClr val="FFED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1" name="Freeform 157"/>
            <p:cNvSpPr>
              <a:spLocks/>
            </p:cNvSpPr>
            <p:nvPr/>
          </p:nvSpPr>
          <p:spPr bwMode="auto">
            <a:xfrm>
              <a:off x="3521" y="2308"/>
              <a:ext cx="577" cy="545"/>
            </a:xfrm>
            <a:custGeom>
              <a:avLst/>
              <a:gdLst>
                <a:gd name="T0" fmla="*/ 577 w 1154"/>
                <a:gd name="T1" fmla="*/ 3 h 1089"/>
                <a:gd name="T2" fmla="*/ 557 w 1154"/>
                <a:gd name="T3" fmla="*/ 16 h 1089"/>
                <a:gd name="T4" fmla="*/ 513 w 1154"/>
                <a:gd name="T5" fmla="*/ 36 h 1089"/>
                <a:gd name="T6" fmla="*/ 452 w 1154"/>
                <a:gd name="T7" fmla="*/ 61 h 1089"/>
                <a:gd name="T8" fmla="*/ 383 w 1154"/>
                <a:gd name="T9" fmla="*/ 93 h 1089"/>
                <a:gd name="T10" fmla="*/ 310 w 1154"/>
                <a:gd name="T11" fmla="*/ 126 h 1089"/>
                <a:gd name="T12" fmla="*/ 243 w 1154"/>
                <a:gd name="T13" fmla="*/ 163 h 1089"/>
                <a:gd name="T14" fmla="*/ 187 w 1154"/>
                <a:gd name="T15" fmla="*/ 200 h 1089"/>
                <a:gd name="T16" fmla="*/ 151 w 1154"/>
                <a:gd name="T17" fmla="*/ 237 h 1089"/>
                <a:gd name="T18" fmla="*/ 125 w 1154"/>
                <a:gd name="T19" fmla="*/ 275 h 1089"/>
                <a:gd name="T20" fmla="*/ 101 w 1154"/>
                <a:gd name="T21" fmla="*/ 321 h 1089"/>
                <a:gd name="T22" fmla="*/ 77 w 1154"/>
                <a:gd name="T23" fmla="*/ 369 h 1089"/>
                <a:gd name="T24" fmla="*/ 57 w 1154"/>
                <a:gd name="T25" fmla="*/ 418 h 1089"/>
                <a:gd name="T26" fmla="*/ 38 w 1154"/>
                <a:gd name="T27" fmla="*/ 463 h 1089"/>
                <a:gd name="T28" fmla="*/ 23 w 1154"/>
                <a:gd name="T29" fmla="*/ 501 h 1089"/>
                <a:gd name="T30" fmla="*/ 11 w 1154"/>
                <a:gd name="T31" fmla="*/ 529 h 1089"/>
                <a:gd name="T32" fmla="*/ 4 w 1154"/>
                <a:gd name="T33" fmla="*/ 545 h 1089"/>
                <a:gd name="T34" fmla="*/ 0 w 1154"/>
                <a:gd name="T35" fmla="*/ 535 h 1089"/>
                <a:gd name="T36" fmla="*/ 1 w 1154"/>
                <a:gd name="T37" fmla="*/ 498 h 1089"/>
                <a:gd name="T38" fmla="*/ 3 w 1154"/>
                <a:gd name="T39" fmla="*/ 442 h 1089"/>
                <a:gd name="T40" fmla="*/ 7 w 1154"/>
                <a:gd name="T41" fmla="*/ 375 h 1089"/>
                <a:gd name="T42" fmla="*/ 9 w 1154"/>
                <a:gd name="T43" fmla="*/ 304 h 1089"/>
                <a:gd name="T44" fmla="*/ 11 w 1154"/>
                <a:gd name="T45" fmla="*/ 238 h 1089"/>
                <a:gd name="T46" fmla="*/ 7 w 1154"/>
                <a:gd name="T47" fmla="*/ 185 h 1089"/>
                <a:gd name="T48" fmla="*/ 1 w 1154"/>
                <a:gd name="T49" fmla="*/ 153 h 1089"/>
                <a:gd name="T50" fmla="*/ 17 w 1154"/>
                <a:gd name="T51" fmla="*/ 130 h 1089"/>
                <a:gd name="T52" fmla="*/ 79 w 1154"/>
                <a:gd name="T53" fmla="*/ 104 h 1089"/>
                <a:gd name="T54" fmla="*/ 172 w 1154"/>
                <a:gd name="T55" fmla="*/ 76 h 1089"/>
                <a:gd name="T56" fmla="*/ 283 w 1154"/>
                <a:gd name="T57" fmla="*/ 49 h 1089"/>
                <a:gd name="T58" fmla="*/ 392 w 1154"/>
                <a:gd name="T59" fmla="*/ 25 h 1089"/>
                <a:gd name="T60" fmla="*/ 489 w 1154"/>
                <a:gd name="T61" fmla="*/ 9 h 1089"/>
                <a:gd name="T62" fmla="*/ 555 w 1154"/>
                <a:gd name="T63" fmla="*/ 0 h 1089"/>
                <a:gd name="T64" fmla="*/ 577 w 1154"/>
                <a:gd name="T65" fmla="*/ 3 h 10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4"/>
                <a:gd name="T100" fmla="*/ 0 h 1089"/>
                <a:gd name="T101" fmla="*/ 1154 w 1154"/>
                <a:gd name="T102" fmla="*/ 1089 h 10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4" h="1089">
                  <a:moveTo>
                    <a:pt x="1154" y="5"/>
                  </a:moveTo>
                  <a:lnTo>
                    <a:pt x="1113" y="31"/>
                  </a:lnTo>
                  <a:lnTo>
                    <a:pt x="1026" y="71"/>
                  </a:lnTo>
                  <a:lnTo>
                    <a:pt x="904" y="122"/>
                  </a:lnTo>
                  <a:lnTo>
                    <a:pt x="766" y="186"/>
                  </a:lnTo>
                  <a:lnTo>
                    <a:pt x="621" y="252"/>
                  </a:lnTo>
                  <a:lnTo>
                    <a:pt x="487" y="325"/>
                  </a:lnTo>
                  <a:lnTo>
                    <a:pt x="374" y="399"/>
                  </a:lnTo>
                  <a:lnTo>
                    <a:pt x="302" y="473"/>
                  </a:lnTo>
                  <a:lnTo>
                    <a:pt x="250" y="550"/>
                  </a:lnTo>
                  <a:lnTo>
                    <a:pt x="202" y="641"/>
                  </a:lnTo>
                  <a:lnTo>
                    <a:pt x="155" y="738"/>
                  </a:lnTo>
                  <a:lnTo>
                    <a:pt x="114" y="835"/>
                  </a:lnTo>
                  <a:lnTo>
                    <a:pt x="76" y="925"/>
                  </a:lnTo>
                  <a:lnTo>
                    <a:pt x="46" y="1002"/>
                  </a:lnTo>
                  <a:lnTo>
                    <a:pt x="23" y="1058"/>
                  </a:lnTo>
                  <a:lnTo>
                    <a:pt x="8" y="1089"/>
                  </a:lnTo>
                  <a:lnTo>
                    <a:pt x="0" y="1070"/>
                  </a:lnTo>
                  <a:lnTo>
                    <a:pt x="2" y="996"/>
                  </a:lnTo>
                  <a:lnTo>
                    <a:pt x="6" y="884"/>
                  </a:lnTo>
                  <a:lnTo>
                    <a:pt x="15" y="750"/>
                  </a:lnTo>
                  <a:lnTo>
                    <a:pt x="19" y="607"/>
                  </a:lnTo>
                  <a:lnTo>
                    <a:pt x="23" y="475"/>
                  </a:lnTo>
                  <a:lnTo>
                    <a:pt x="15" y="370"/>
                  </a:lnTo>
                  <a:lnTo>
                    <a:pt x="2" y="306"/>
                  </a:lnTo>
                  <a:lnTo>
                    <a:pt x="33" y="259"/>
                  </a:lnTo>
                  <a:lnTo>
                    <a:pt x="159" y="207"/>
                  </a:lnTo>
                  <a:lnTo>
                    <a:pt x="345" y="151"/>
                  </a:lnTo>
                  <a:lnTo>
                    <a:pt x="566" y="98"/>
                  </a:lnTo>
                  <a:lnTo>
                    <a:pt x="785" y="50"/>
                  </a:lnTo>
                  <a:lnTo>
                    <a:pt x="979" y="17"/>
                  </a:lnTo>
                  <a:lnTo>
                    <a:pt x="1109" y="0"/>
                  </a:lnTo>
                  <a:lnTo>
                    <a:pt x="1154" y="5"/>
                  </a:lnTo>
                  <a:close/>
                </a:path>
              </a:pathLst>
            </a:custGeom>
            <a:solidFill>
              <a:srgbClr val="EDA8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2" name="Freeform 158"/>
            <p:cNvSpPr>
              <a:spLocks/>
            </p:cNvSpPr>
            <p:nvPr/>
          </p:nvSpPr>
          <p:spPr bwMode="auto">
            <a:xfrm>
              <a:off x="2896" y="3425"/>
              <a:ext cx="732" cy="532"/>
            </a:xfrm>
            <a:custGeom>
              <a:avLst/>
              <a:gdLst>
                <a:gd name="T0" fmla="*/ 295 w 1462"/>
                <a:gd name="T1" fmla="*/ 14 h 1064"/>
                <a:gd name="T2" fmla="*/ 359 w 1462"/>
                <a:gd name="T3" fmla="*/ 2 h 1064"/>
                <a:gd name="T4" fmla="*/ 430 w 1462"/>
                <a:gd name="T5" fmla="*/ 0 h 1064"/>
                <a:gd name="T6" fmla="*/ 488 w 1462"/>
                <a:gd name="T7" fmla="*/ 13 h 1064"/>
                <a:gd name="T8" fmla="*/ 515 w 1462"/>
                <a:gd name="T9" fmla="*/ 49 h 1064"/>
                <a:gd name="T10" fmla="*/ 498 w 1462"/>
                <a:gd name="T11" fmla="*/ 106 h 1064"/>
                <a:gd name="T12" fmla="*/ 453 w 1462"/>
                <a:gd name="T13" fmla="*/ 170 h 1064"/>
                <a:gd name="T14" fmla="*/ 393 w 1462"/>
                <a:gd name="T15" fmla="*/ 224 h 1064"/>
                <a:gd name="T16" fmla="*/ 330 w 1462"/>
                <a:gd name="T17" fmla="*/ 258 h 1064"/>
                <a:gd name="T18" fmla="*/ 243 w 1462"/>
                <a:gd name="T19" fmla="*/ 302 h 1064"/>
                <a:gd name="T20" fmla="*/ 153 w 1462"/>
                <a:gd name="T21" fmla="*/ 356 h 1064"/>
                <a:gd name="T22" fmla="*/ 95 w 1462"/>
                <a:gd name="T23" fmla="*/ 410 h 1064"/>
                <a:gd name="T24" fmla="*/ 90 w 1462"/>
                <a:gd name="T25" fmla="*/ 453 h 1064"/>
                <a:gd name="T26" fmla="*/ 111 w 1462"/>
                <a:gd name="T27" fmla="*/ 473 h 1064"/>
                <a:gd name="T28" fmla="*/ 148 w 1462"/>
                <a:gd name="T29" fmla="*/ 473 h 1064"/>
                <a:gd name="T30" fmla="*/ 197 w 1462"/>
                <a:gd name="T31" fmla="*/ 456 h 1064"/>
                <a:gd name="T32" fmla="*/ 253 w 1462"/>
                <a:gd name="T33" fmla="*/ 428 h 1064"/>
                <a:gd name="T34" fmla="*/ 307 w 1462"/>
                <a:gd name="T35" fmla="*/ 405 h 1064"/>
                <a:gd name="T36" fmla="*/ 362 w 1462"/>
                <a:gd name="T37" fmla="*/ 391 h 1064"/>
                <a:gd name="T38" fmla="*/ 428 w 1462"/>
                <a:gd name="T39" fmla="*/ 388 h 1064"/>
                <a:gd name="T40" fmla="*/ 511 w 1462"/>
                <a:gd name="T41" fmla="*/ 395 h 1064"/>
                <a:gd name="T42" fmla="*/ 606 w 1462"/>
                <a:gd name="T43" fmla="*/ 402 h 1064"/>
                <a:gd name="T44" fmla="*/ 688 w 1462"/>
                <a:gd name="T45" fmla="*/ 410 h 1064"/>
                <a:gd name="T46" fmla="*/ 732 w 1462"/>
                <a:gd name="T47" fmla="*/ 422 h 1064"/>
                <a:gd name="T48" fmla="*/ 714 w 1462"/>
                <a:gd name="T49" fmla="*/ 440 h 1064"/>
                <a:gd name="T50" fmla="*/ 656 w 1462"/>
                <a:gd name="T51" fmla="*/ 463 h 1064"/>
                <a:gd name="T52" fmla="*/ 577 w 1462"/>
                <a:gd name="T53" fmla="*/ 485 h 1064"/>
                <a:gd name="T54" fmla="*/ 495 w 1462"/>
                <a:gd name="T55" fmla="*/ 502 h 1064"/>
                <a:gd name="T56" fmla="*/ 424 w 1462"/>
                <a:gd name="T57" fmla="*/ 506 h 1064"/>
                <a:gd name="T58" fmla="*/ 354 w 1462"/>
                <a:gd name="T59" fmla="*/ 502 h 1064"/>
                <a:gd name="T60" fmla="*/ 287 w 1462"/>
                <a:gd name="T61" fmla="*/ 498 h 1064"/>
                <a:gd name="T62" fmla="*/ 231 w 1462"/>
                <a:gd name="T63" fmla="*/ 504 h 1064"/>
                <a:gd name="T64" fmla="*/ 186 w 1462"/>
                <a:gd name="T65" fmla="*/ 524 h 1064"/>
                <a:gd name="T66" fmla="*/ 124 w 1462"/>
                <a:gd name="T67" fmla="*/ 532 h 1064"/>
                <a:gd name="T68" fmla="*/ 59 w 1462"/>
                <a:gd name="T69" fmla="*/ 520 h 1064"/>
                <a:gd name="T70" fmla="*/ 11 w 1462"/>
                <a:gd name="T71" fmla="*/ 482 h 1064"/>
                <a:gd name="T72" fmla="*/ 0 w 1462"/>
                <a:gd name="T73" fmla="*/ 426 h 1064"/>
                <a:gd name="T74" fmla="*/ 30 w 1462"/>
                <a:gd name="T75" fmla="*/ 392 h 1064"/>
                <a:gd name="T76" fmla="*/ 87 w 1462"/>
                <a:gd name="T77" fmla="*/ 368 h 1064"/>
                <a:gd name="T78" fmla="*/ 155 w 1462"/>
                <a:gd name="T79" fmla="*/ 335 h 1064"/>
                <a:gd name="T80" fmla="*/ 215 w 1462"/>
                <a:gd name="T81" fmla="*/ 272 h 1064"/>
                <a:gd name="T82" fmla="*/ 237 w 1462"/>
                <a:gd name="T83" fmla="*/ 183 h 1064"/>
                <a:gd name="T84" fmla="*/ 241 w 1462"/>
                <a:gd name="T85" fmla="*/ 94 h 1064"/>
                <a:gd name="T86" fmla="*/ 253 w 1462"/>
                <a:gd name="T87" fmla="*/ 32 h 10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2"/>
                <a:gd name="T133" fmla="*/ 0 h 1064"/>
                <a:gd name="T134" fmla="*/ 1462 w 1462"/>
                <a:gd name="T135" fmla="*/ 1064 h 10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2" h="1064">
                  <a:moveTo>
                    <a:pt x="541" y="40"/>
                  </a:moveTo>
                  <a:lnTo>
                    <a:pt x="590" y="29"/>
                  </a:lnTo>
                  <a:lnTo>
                    <a:pt x="652" y="17"/>
                  </a:lnTo>
                  <a:lnTo>
                    <a:pt x="718" y="5"/>
                  </a:lnTo>
                  <a:lnTo>
                    <a:pt x="791" y="2"/>
                  </a:lnTo>
                  <a:lnTo>
                    <a:pt x="859" y="0"/>
                  </a:lnTo>
                  <a:lnTo>
                    <a:pt x="921" y="9"/>
                  </a:lnTo>
                  <a:lnTo>
                    <a:pt x="974" y="27"/>
                  </a:lnTo>
                  <a:lnTo>
                    <a:pt x="1012" y="58"/>
                  </a:lnTo>
                  <a:lnTo>
                    <a:pt x="1028" y="98"/>
                  </a:lnTo>
                  <a:lnTo>
                    <a:pt x="1022" y="153"/>
                  </a:lnTo>
                  <a:lnTo>
                    <a:pt x="995" y="213"/>
                  </a:lnTo>
                  <a:lnTo>
                    <a:pt x="956" y="279"/>
                  </a:lnTo>
                  <a:lnTo>
                    <a:pt x="904" y="341"/>
                  </a:lnTo>
                  <a:lnTo>
                    <a:pt x="846" y="401"/>
                  </a:lnTo>
                  <a:lnTo>
                    <a:pt x="785" y="449"/>
                  </a:lnTo>
                  <a:lnTo>
                    <a:pt x="729" y="486"/>
                  </a:lnTo>
                  <a:lnTo>
                    <a:pt x="659" y="515"/>
                  </a:lnTo>
                  <a:lnTo>
                    <a:pt x="578" y="556"/>
                  </a:lnTo>
                  <a:lnTo>
                    <a:pt x="485" y="605"/>
                  </a:lnTo>
                  <a:lnTo>
                    <a:pt x="394" y="659"/>
                  </a:lnTo>
                  <a:lnTo>
                    <a:pt x="306" y="713"/>
                  </a:lnTo>
                  <a:lnTo>
                    <a:pt x="238" y="768"/>
                  </a:lnTo>
                  <a:lnTo>
                    <a:pt x="190" y="820"/>
                  </a:lnTo>
                  <a:lnTo>
                    <a:pt x="176" y="870"/>
                  </a:lnTo>
                  <a:lnTo>
                    <a:pt x="180" y="907"/>
                  </a:lnTo>
                  <a:lnTo>
                    <a:pt x="198" y="934"/>
                  </a:lnTo>
                  <a:lnTo>
                    <a:pt x="221" y="946"/>
                  </a:lnTo>
                  <a:lnTo>
                    <a:pt x="256" y="952"/>
                  </a:lnTo>
                  <a:lnTo>
                    <a:pt x="295" y="946"/>
                  </a:lnTo>
                  <a:lnTo>
                    <a:pt x="341" y="934"/>
                  </a:lnTo>
                  <a:lnTo>
                    <a:pt x="394" y="913"/>
                  </a:lnTo>
                  <a:lnTo>
                    <a:pt x="452" y="888"/>
                  </a:lnTo>
                  <a:lnTo>
                    <a:pt x="506" y="857"/>
                  </a:lnTo>
                  <a:lnTo>
                    <a:pt x="560" y="831"/>
                  </a:lnTo>
                  <a:lnTo>
                    <a:pt x="613" y="810"/>
                  </a:lnTo>
                  <a:lnTo>
                    <a:pt x="667" y="795"/>
                  </a:lnTo>
                  <a:lnTo>
                    <a:pt x="723" y="783"/>
                  </a:lnTo>
                  <a:lnTo>
                    <a:pt x="785" y="777"/>
                  </a:lnTo>
                  <a:lnTo>
                    <a:pt x="855" y="777"/>
                  </a:lnTo>
                  <a:lnTo>
                    <a:pt x="935" y="785"/>
                  </a:lnTo>
                  <a:lnTo>
                    <a:pt x="1020" y="791"/>
                  </a:lnTo>
                  <a:lnTo>
                    <a:pt x="1115" y="799"/>
                  </a:lnTo>
                  <a:lnTo>
                    <a:pt x="1210" y="804"/>
                  </a:lnTo>
                  <a:lnTo>
                    <a:pt x="1299" y="814"/>
                  </a:lnTo>
                  <a:lnTo>
                    <a:pt x="1375" y="820"/>
                  </a:lnTo>
                  <a:lnTo>
                    <a:pt x="1433" y="831"/>
                  </a:lnTo>
                  <a:lnTo>
                    <a:pt x="1462" y="845"/>
                  </a:lnTo>
                  <a:lnTo>
                    <a:pt x="1462" y="863"/>
                  </a:lnTo>
                  <a:lnTo>
                    <a:pt x="1427" y="880"/>
                  </a:lnTo>
                  <a:lnTo>
                    <a:pt x="1377" y="903"/>
                  </a:lnTo>
                  <a:lnTo>
                    <a:pt x="1311" y="927"/>
                  </a:lnTo>
                  <a:lnTo>
                    <a:pt x="1235" y="952"/>
                  </a:lnTo>
                  <a:lnTo>
                    <a:pt x="1152" y="971"/>
                  </a:lnTo>
                  <a:lnTo>
                    <a:pt x="1069" y="991"/>
                  </a:lnTo>
                  <a:lnTo>
                    <a:pt x="989" y="1004"/>
                  </a:lnTo>
                  <a:lnTo>
                    <a:pt x="917" y="1012"/>
                  </a:lnTo>
                  <a:lnTo>
                    <a:pt x="847" y="1012"/>
                  </a:lnTo>
                  <a:lnTo>
                    <a:pt x="778" y="1008"/>
                  </a:lnTo>
                  <a:lnTo>
                    <a:pt x="708" y="1004"/>
                  </a:lnTo>
                  <a:lnTo>
                    <a:pt x="640" y="1000"/>
                  </a:lnTo>
                  <a:lnTo>
                    <a:pt x="574" y="996"/>
                  </a:lnTo>
                  <a:lnTo>
                    <a:pt x="516" y="1000"/>
                  </a:lnTo>
                  <a:lnTo>
                    <a:pt x="462" y="1008"/>
                  </a:lnTo>
                  <a:lnTo>
                    <a:pt x="421" y="1029"/>
                  </a:lnTo>
                  <a:lnTo>
                    <a:pt x="372" y="1047"/>
                  </a:lnTo>
                  <a:lnTo>
                    <a:pt x="314" y="1060"/>
                  </a:lnTo>
                  <a:lnTo>
                    <a:pt x="248" y="1064"/>
                  </a:lnTo>
                  <a:lnTo>
                    <a:pt x="182" y="1058"/>
                  </a:lnTo>
                  <a:lnTo>
                    <a:pt x="118" y="1039"/>
                  </a:lnTo>
                  <a:lnTo>
                    <a:pt x="64" y="1010"/>
                  </a:lnTo>
                  <a:lnTo>
                    <a:pt x="21" y="965"/>
                  </a:lnTo>
                  <a:lnTo>
                    <a:pt x="2" y="909"/>
                  </a:lnTo>
                  <a:lnTo>
                    <a:pt x="0" y="853"/>
                  </a:lnTo>
                  <a:lnTo>
                    <a:pt x="23" y="814"/>
                  </a:lnTo>
                  <a:lnTo>
                    <a:pt x="60" y="785"/>
                  </a:lnTo>
                  <a:lnTo>
                    <a:pt x="114" y="762"/>
                  </a:lnTo>
                  <a:lnTo>
                    <a:pt x="174" y="736"/>
                  </a:lnTo>
                  <a:lnTo>
                    <a:pt x="242" y="709"/>
                  </a:lnTo>
                  <a:lnTo>
                    <a:pt x="310" y="671"/>
                  </a:lnTo>
                  <a:lnTo>
                    <a:pt x="378" y="618"/>
                  </a:lnTo>
                  <a:lnTo>
                    <a:pt x="429" y="544"/>
                  </a:lnTo>
                  <a:lnTo>
                    <a:pt x="460" y="459"/>
                  </a:lnTo>
                  <a:lnTo>
                    <a:pt x="473" y="366"/>
                  </a:lnTo>
                  <a:lnTo>
                    <a:pt x="479" y="275"/>
                  </a:lnTo>
                  <a:lnTo>
                    <a:pt x="481" y="188"/>
                  </a:lnTo>
                  <a:lnTo>
                    <a:pt x="489" y="116"/>
                  </a:lnTo>
                  <a:lnTo>
                    <a:pt x="506" y="64"/>
                  </a:lnTo>
                  <a:lnTo>
                    <a:pt x="541" y="40"/>
                  </a:lnTo>
                  <a:close/>
                </a:path>
              </a:pathLst>
            </a:custGeom>
            <a:solidFill>
              <a:srgbClr val="FF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3" name="Freeform 159"/>
            <p:cNvSpPr>
              <a:spLocks/>
            </p:cNvSpPr>
            <p:nvPr/>
          </p:nvSpPr>
          <p:spPr bwMode="auto">
            <a:xfrm>
              <a:off x="3449" y="1883"/>
              <a:ext cx="348" cy="257"/>
            </a:xfrm>
            <a:custGeom>
              <a:avLst/>
              <a:gdLst>
                <a:gd name="T0" fmla="*/ 178 w 697"/>
                <a:gd name="T1" fmla="*/ 12 h 514"/>
                <a:gd name="T2" fmla="*/ 151 w 697"/>
                <a:gd name="T3" fmla="*/ 27 h 514"/>
                <a:gd name="T4" fmla="*/ 123 w 697"/>
                <a:gd name="T5" fmla="*/ 46 h 514"/>
                <a:gd name="T6" fmla="*/ 95 w 697"/>
                <a:gd name="T7" fmla="*/ 67 h 514"/>
                <a:gd name="T8" fmla="*/ 69 w 697"/>
                <a:gd name="T9" fmla="*/ 91 h 514"/>
                <a:gd name="T10" fmla="*/ 44 w 697"/>
                <a:gd name="T11" fmla="*/ 114 h 514"/>
                <a:gd name="T12" fmla="*/ 23 w 697"/>
                <a:gd name="T13" fmla="*/ 139 h 514"/>
                <a:gd name="T14" fmla="*/ 8 w 697"/>
                <a:gd name="T15" fmla="*/ 161 h 514"/>
                <a:gd name="T16" fmla="*/ 0 w 697"/>
                <a:gd name="T17" fmla="*/ 184 h 514"/>
                <a:gd name="T18" fmla="*/ 10 w 697"/>
                <a:gd name="T19" fmla="*/ 203 h 514"/>
                <a:gd name="T20" fmla="*/ 44 w 697"/>
                <a:gd name="T21" fmla="*/ 220 h 514"/>
                <a:gd name="T22" fmla="*/ 94 w 697"/>
                <a:gd name="T23" fmla="*/ 235 h 514"/>
                <a:gd name="T24" fmla="*/ 154 w 697"/>
                <a:gd name="T25" fmla="*/ 246 h 514"/>
                <a:gd name="T26" fmla="*/ 215 w 697"/>
                <a:gd name="T27" fmla="*/ 253 h 514"/>
                <a:gd name="T28" fmla="*/ 271 w 697"/>
                <a:gd name="T29" fmla="*/ 257 h 514"/>
                <a:gd name="T30" fmla="*/ 315 w 697"/>
                <a:gd name="T31" fmla="*/ 256 h 514"/>
                <a:gd name="T32" fmla="*/ 340 w 697"/>
                <a:gd name="T33" fmla="*/ 250 h 514"/>
                <a:gd name="T34" fmla="*/ 347 w 697"/>
                <a:gd name="T35" fmla="*/ 238 h 514"/>
                <a:gd name="T36" fmla="*/ 348 w 697"/>
                <a:gd name="T37" fmla="*/ 224 h 514"/>
                <a:gd name="T38" fmla="*/ 343 w 697"/>
                <a:gd name="T39" fmla="*/ 205 h 514"/>
                <a:gd name="T40" fmla="*/ 335 w 697"/>
                <a:gd name="T41" fmla="*/ 186 h 514"/>
                <a:gd name="T42" fmla="*/ 326 w 697"/>
                <a:gd name="T43" fmla="*/ 165 h 514"/>
                <a:gd name="T44" fmla="*/ 317 w 697"/>
                <a:gd name="T45" fmla="*/ 143 h 514"/>
                <a:gd name="T46" fmla="*/ 310 w 697"/>
                <a:gd name="T47" fmla="*/ 123 h 514"/>
                <a:gd name="T48" fmla="*/ 308 w 697"/>
                <a:gd name="T49" fmla="*/ 105 h 514"/>
                <a:gd name="T50" fmla="*/ 304 w 697"/>
                <a:gd name="T51" fmla="*/ 93 h 514"/>
                <a:gd name="T52" fmla="*/ 296 w 697"/>
                <a:gd name="T53" fmla="*/ 93 h 514"/>
                <a:gd name="T54" fmla="*/ 283 w 697"/>
                <a:gd name="T55" fmla="*/ 100 h 514"/>
                <a:gd name="T56" fmla="*/ 270 w 697"/>
                <a:gd name="T57" fmla="*/ 112 h 514"/>
                <a:gd name="T58" fmla="*/ 253 w 697"/>
                <a:gd name="T59" fmla="*/ 125 h 514"/>
                <a:gd name="T60" fmla="*/ 238 w 697"/>
                <a:gd name="T61" fmla="*/ 136 h 514"/>
                <a:gd name="T62" fmla="*/ 225 w 697"/>
                <a:gd name="T63" fmla="*/ 141 h 514"/>
                <a:gd name="T64" fmla="*/ 214 w 697"/>
                <a:gd name="T65" fmla="*/ 139 h 514"/>
                <a:gd name="T66" fmla="*/ 209 w 697"/>
                <a:gd name="T67" fmla="*/ 128 h 514"/>
                <a:gd name="T68" fmla="*/ 211 w 697"/>
                <a:gd name="T69" fmla="*/ 114 h 514"/>
                <a:gd name="T70" fmla="*/ 218 w 697"/>
                <a:gd name="T71" fmla="*/ 99 h 514"/>
                <a:gd name="T72" fmla="*/ 229 w 697"/>
                <a:gd name="T73" fmla="*/ 83 h 514"/>
                <a:gd name="T74" fmla="*/ 238 w 697"/>
                <a:gd name="T75" fmla="*/ 67 h 514"/>
                <a:gd name="T76" fmla="*/ 245 w 697"/>
                <a:gd name="T77" fmla="*/ 54 h 514"/>
                <a:gd name="T78" fmla="*/ 248 w 697"/>
                <a:gd name="T79" fmla="*/ 43 h 514"/>
                <a:gd name="T80" fmla="*/ 246 w 697"/>
                <a:gd name="T81" fmla="*/ 37 h 514"/>
                <a:gd name="T82" fmla="*/ 239 w 697"/>
                <a:gd name="T83" fmla="*/ 30 h 514"/>
                <a:gd name="T84" fmla="*/ 237 w 697"/>
                <a:gd name="T85" fmla="*/ 23 h 514"/>
                <a:gd name="T86" fmla="*/ 233 w 697"/>
                <a:gd name="T87" fmla="*/ 14 h 514"/>
                <a:gd name="T88" fmla="*/ 230 w 697"/>
                <a:gd name="T89" fmla="*/ 8 h 514"/>
                <a:gd name="T90" fmla="*/ 223 w 697"/>
                <a:gd name="T91" fmla="*/ 2 h 514"/>
                <a:gd name="T92" fmla="*/ 214 w 697"/>
                <a:gd name="T93" fmla="*/ 0 h 514"/>
                <a:gd name="T94" fmla="*/ 199 w 697"/>
                <a:gd name="T95" fmla="*/ 3 h 514"/>
                <a:gd name="T96" fmla="*/ 178 w 697"/>
                <a:gd name="T97" fmla="*/ 12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7"/>
                <a:gd name="T148" fmla="*/ 0 h 514"/>
                <a:gd name="T149" fmla="*/ 697 w 69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7" h="514">
                  <a:moveTo>
                    <a:pt x="357" y="25"/>
                  </a:moveTo>
                  <a:lnTo>
                    <a:pt x="303" y="55"/>
                  </a:lnTo>
                  <a:lnTo>
                    <a:pt x="247" y="93"/>
                  </a:lnTo>
                  <a:lnTo>
                    <a:pt x="190" y="134"/>
                  </a:lnTo>
                  <a:lnTo>
                    <a:pt x="138" y="183"/>
                  </a:lnTo>
                  <a:lnTo>
                    <a:pt x="88" y="229"/>
                  </a:lnTo>
                  <a:lnTo>
                    <a:pt x="47" y="278"/>
                  </a:lnTo>
                  <a:lnTo>
                    <a:pt x="16" y="322"/>
                  </a:lnTo>
                  <a:lnTo>
                    <a:pt x="0" y="369"/>
                  </a:lnTo>
                  <a:lnTo>
                    <a:pt x="20" y="406"/>
                  </a:lnTo>
                  <a:lnTo>
                    <a:pt x="88" y="440"/>
                  </a:lnTo>
                  <a:lnTo>
                    <a:pt x="189" y="470"/>
                  </a:lnTo>
                  <a:lnTo>
                    <a:pt x="309" y="493"/>
                  </a:lnTo>
                  <a:lnTo>
                    <a:pt x="431" y="506"/>
                  </a:lnTo>
                  <a:lnTo>
                    <a:pt x="543" y="514"/>
                  </a:lnTo>
                  <a:lnTo>
                    <a:pt x="631" y="512"/>
                  </a:lnTo>
                  <a:lnTo>
                    <a:pt x="681" y="501"/>
                  </a:lnTo>
                  <a:lnTo>
                    <a:pt x="695" y="477"/>
                  </a:lnTo>
                  <a:lnTo>
                    <a:pt x="697" y="448"/>
                  </a:lnTo>
                  <a:lnTo>
                    <a:pt x="687" y="411"/>
                  </a:lnTo>
                  <a:lnTo>
                    <a:pt x="671" y="373"/>
                  </a:lnTo>
                  <a:lnTo>
                    <a:pt x="652" y="330"/>
                  </a:lnTo>
                  <a:lnTo>
                    <a:pt x="635" y="287"/>
                  </a:lnTo>
                  <a:lnTo>
                    <a:pt x="621" y="247"/>
                  </a:lnTo>
                  <a:lnTo>
                    <a:pt x="617" y="210"/>
                  </a:lnTo>
                  <a:lnTo>
                    <a:pt x="609" y="186"/>
                  </a:lnTo>
                  <a:lnTo>
                    <a:pt x="592" y="186"/>
                  </a:lnTo>
                  <a:lnTo>
                    <a:pt x="567" y="200"/>
                  </a:lnTo>
                  <a:lnTo>
                    <a:pt x="540" y="225"/>
                  </a:lnTo>
                  <a:lnTo>
                    <a:pt x="507" y="250"/>
                  </a:lnTo>
                  <a:lnTo>
                    <a:pt x="477" y="272"/>
                  </a:lnTo>
                  <a:lnTo>
                    <a:pt x="450" y="283"/>
                  </a:lnTo>
                  <a:lnTo>
                    <a:pt x="429" y="278"/>
                  </a:lnTo>
                  <a:lnTo>
                    <a:pt x="419" y="256"/>
                  </a:lnTo>
                  <a:lnTo>
                    <a:pt x="423" y="229"/>
                  </a:lnTo>
                  <a:lnTo>
                    <a:pt x="437" y="198"/>
                  </a:lnTo>
                  <a:lnTo>
                    <a:pt x="458" y="167"/>
                  </a:lnTo>
                  <a:lnTo>
                    <a:pt x="476" y="134"/>
                  </a:lnTo>
                  <a:lnTo>
                    <a:pt x="491" y="109"/>
                  </a:lnTo>
                  <a:lnTo>
                    <a:pt x="497" y="86"/>
                  </a:lnTo>
                  <a:lnTo>
                    <a:pt x="493" y="74"/>
                  </a:lnTo>
                  <a:lnTo>
                    <a:pt x="479" y="60"/>
                  </a:lnTo>
                  <a:lnTo>
                    <a:pt x="474" y="47"/>
                  </a:lnTo>
                  <a:lnTo>
                    <a:pt x="466" y="29"/>
                  </a:lnTo>
                  <a:lnTo>
                    <a:pt x="460" y="16"/>
                  </a:lnTo>
                  <a:lnTo>
                    <a:pt x="446" y="4"/>
                  </a:lnTo>
                  <a:lnTo>
                    <a:pt x="429" y="0"/>
                  </a:lnTo>
                  <a:lnTo>
                    <a:pt x="398" y="6"/>
                  </a:lnTo>
                  <a:lnTo>
                    <a:pt x="357" y="25"/>
                  </a:lnTo>
                  <a:close/>
                </a:path>
              </a:pathLst>
            </a:custGeom>
            <a:solidFill>
              <a:srgbClr val="FFC2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4" name="Freeform 160"/>
            <p:cNvSpPr>
              <a:spLocks/>
            </p:cNvSpPr>
            <p:nvPr/>
          </p:nvSpPr>
          <p:spPr bwMode="auto">
            <a:xfrm>
              <a:off x="2326" y="3146"/>
              <a:ext cx="384" cy="345"/>
            </a:xfrm>
            <a:custGeom>
              <a:avLst/>
              <a:gdLst>
                <a:gd name="T0" fmla="*/ 6 w 768"/>
                <a:gd name="T1" fmla="*/ 34 h 690"/>
                <a:gd name="T2" fmla="*/ 0 w 768"/>
                <a:gd name="T3" fmla="*/ 55 h 690"/>
                <a:gd name="T4" fmla="*/ 11 w 768"/>
                <a:gd name="T5" fmla="*/ 74 h 690"/>
                <a:gd name="T6" fmla="*/ 32 w 768"/>
                <a:gd name="T7" fmla="*/ 87 h 690"/>
                <a:gd name="T8" fmla="*/ 62 w 768"/>
                <a:gd name="T9" fmla="*/ 101 h 690"/>
                <a:gd name="T10" fmla="*/ 94 w 768"/>
                <a:gd name="T11" fmla="*/ 112 h 690"/>
                <a:gd name="T12" fmla="*/ 127 w 768"/>
                <a:gd name="T13" fmla="*/ 128 h 690"/>
                <a:gd name="T14" fmla="*/ 155 w 768"/>
                <a:gd name="T15" fmla="*/ 146 h 690"/>
                <a:gd name="T16" fmla="*/ 176 w 768"/>
                <a:gd name="T17" fmla="*/ 170 h 690"/>
                <a:gd name="T18" fmla="*/ 192 w 768"/>
                <a:gd name="T19" fmla="*/ 198 h 690"/>
                <a:gd name="T20" fmla="*/ 213 w 768"/>
                <a:gd name="T21" fmla="*/ 229 h 690"/>
                <a:gd name="T22" fmla="*/ 237 w 768"/>
                <a:gd name="T23" fmla="*/ 261 h 690"/>
                <a:gd name="T24" fmla="*/ 264 w 768"/>
                <a:gd name="T25" fmla="*/ 292 h 690"/>
                <a:gd name="T26" fmla="*/ 290 w 768"/>
                <a:gd name="T27" fmla="*/ 317 h 690"/>
                <a:gd name="T28" fmla="*/ 316 w 768"/>
                <a:gd name="T29" fmla="*/ 337 h 690"/>
                <a:gd name="T30" fmla="*/ 339 w 768"/>
                <a:gd name="T31" fmla="*/ 345 h 690"/>
                <a:gd name="T32" fmla="*/ 362 w 768"/>
                <a:gd name="T33" fmla="*/ 343 h 690"/>
                <a:gd name="T34" fmla="*/ 376 w 768"/>
                <a:gd name="T35" fmla="*/ 330 h 690"/>
                <a:gd name="T36" fmla="*/ 384 w 768"/>
                <a:gd name="T37" fmla="*/ 315 h 690"/>
                <a:gd name="T38" fmla="*/ 384 w 768"/>
                <a:gd name="T39" fmla="*/ 299 h 690"/>
                <a:gd name="T40" fmla="*/ 378 w 768"/>
                <a:gd name="T41" fmla="*/ 281 h 690"/>
                <a:gd name="T42" fmla="*/ 366 w 768"/>
                <a:gd name="T43" fmla="*/ 259 h 690"/>
                <a:gd name="T44" fmla="*/ 349 w 768"/>
                <a:gd name="T45" fmla="*/ 238 h 690"/>
                <a:gd name="T46" fmla="*/ 327 w 768"/>
                <a:gd name="T47" fmla="*/ 217 h 690"/>
                <a:gd name="T48" fmla="*/ 302 w 768"/>
                <a:gd name="T49" fmla="*/ 197 h 690"/>
                <a:gd name="T50" fmla="*/ 277 w 768"/>
                <a:gd name="T51" fmla="*/ 175 h 690"/>
                <a:gd name="T52" fmla="*/ 262 w 768"/>
                <a:gd name="T53" fmla="*/ 156 h 690"/>
                <a:gd name="T54" fmla="*/ 251 w 768"/>
                <a:gd name="T55" fmla="*/ 137 h 690"/>
                <a:gd name="T56" fmla="*/ 247 w 768"/>
                <a:gd name="T57" fmla="*/ 119 h 690"/>
                <a:gd name="T58" fmla="*/ 243 w 768"/>
                <a:gd name="T59" fmla="*/ 102 h 690"/>
                <a:gd name="T60" fmla="*/ 242 w 768"/>
                <a:gd name="T61" fmla="*/ 86 h 690"/>
                <a:gd name="T62" fmla="*/ 239 w 768"/>
                <a:gd name="T63" fmla="*/ 70 h 690"/>
                <a:gd name="T64" fmla="*/ 234 w 768"/>
                <a:gd name="T65" fmla="*/ 56 h 690"/>
                <a:gd name="T66" fmla="*/ 220 w 768"/>
                <a:gd name="T67" fmla="*/ 40 h 690"/>
                <a:gd name="T68" fmla="*/ 194 w 768"/>
                <a:gd name="T69" fmla="*/ 26 h 690"/>
                <a:gd name="T70" fmla="*/ 162 w 768"/>
                <a:gd name="T71" fmla="*/ 12 h 690"/>
                <a:gd name="T72" fmla="*/ 126 w 768"/>
                <a:gd name="T73" fmla="*/ 5 h 690"/>
                <a:gd name="T74" fmla="*/ 88 w 768"/>
                <a:gd name="T75" fmla="*/ 0 h 690"/>
                <a:gd name="T76" fmla="*/ 53 w 768"/>
                <a:gd name="T77" fmla="*/ 3 h 690"/>
                <a:gd name="T78" fmla="*/ 24 w 768"/>
                <a:gd name="T79" fmla="*/ 13 h 690"/>
                <a:gd name="T80" fmla="*/ 6 w 768"/>
                <a:gd name="T81" fmla="*/ 34 h 6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68"/>
                <a:gd name="T124" fmla="*/ 0 h 690"/>
                <a:gd name="T125" fmla="*/ 768 w 768"/>
                <a:gd name="T126" fmla="*/ 690 h 6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68" h="690">
                  <a:moveTo>
                    <a:pt x="11" y="68"/>
                  </a:moveTo>
                  <a:lnTo>
                    <a:pt x="0" y="111"/>
                  </a:lnTo>
                  <a:lnTo>
                    <a:pt x="21" y="147"/>
                  </a:lnTo>
                  <a:lnTo>
                    <a:pt x="64" y="175"/>
                  </a:lnTo>
                  <a:lnTo>
                    <a:pt x="124" y="202"/>
                  </a:lnTo>
                  <a:lnTo>
                    <a:pt x="188" y="225"/>
                  </a:lnTo>
                  <a:lnTo>
                    <a:pt x="254" y="256"/>
                  </a:lnTo>
                  <a:lnTo>
                    <a:pt x="310" y="291"/>
                  </a:lnTo>
                  <a:lnTo>
                    <a:pt x="351" y="339"/>
                  </a:lnTo>
                  <a:lnTo>
                    <a:pt x="384" y="396"/>
                  </a:lnTo>
                  <a:lnTo>
                    <a:pt x="426" y="458"/>
                  </a:lnTo>
                  <a:lnTo>
                    <a:pt x="475" y="522"/>
                  </a:lnTo>
                  <a:lnTo>
                    <a:pt x="527" y="584"/>
                  </a:lnTo>
                  <a:lnTo>
                    <a:pt x="579" y="634"/>
                  </a:lnTo>
                  <a:lnTo>
                    <a:pt x="632" y="673"/>
                  </a:lnTo>
                  <a:lnTo>
                    <a:pt x="678" y="690"/>
                  </a:lnTo>
                  <a:lnTo>
                    <a:pt x="723" y="685"/>
                  </a:lnTo>
                  <a:lnTo>
                    <a:pt x="752" y="659"/>
                  </a:lnTo>
                  <a:lnTo>
                    <a:pt x="768" y="630"/>
                  </a:lnTo>
                  <a:lnTo>
                    <a:pt x="768" y="597"/>
                  </a:lnTo>
                  <a:lnTo>
                    <a:pt x="756" y="561"/>
                  </a:lnTo>
                  <a:lnTo>
                    <a:pt x="731" y="518"/>
                  </a:lnTo>
                  <a:lnTo>
                    <a:pt x="698" y="477"/>
                  </a:lnTo>
                  <a:lnTo>
                    <a:pt x="653" y="434"/>
                  </a:lnTo>
                  <a:lnTo>
                    <a:pt x="603" y="394"/>
                  </a:lnTo>
                  <a:lnTo>
                    <a:pt x="554" y="351"/>
                  </a:lnTo>
                  <a:lnTo>
                    <a:pt x="523" y="312"/>
                  </a:lnTo>
                  <a:lnTo>
                    <a:pt x="502" y="274"/>
                  </a:lnTo>
                  <a:lnTo>
                    <a:pt x="494" y="239"/>
                  </a:lnTo>
                  <a:lnTo>
                    <a:pt x="486" y="204"/>
                  </a:lnTo>
                  <a:lnTo>
                    <a:pt x="484" y="171"/>
                  </a:lnTo>
                  <a:lnTo>
                    <a:pt x="479" y="140"/>
                  </a:lnTo>
                  <a:lnTo>
                    <a:pt x="469" y="113"/>
                  </a:lnTo>
                  <a:lnTo>
                    <a:pt x="440" y="80"/>
                  </a:lnTo>
                  <a:lnTo>
                    <a:pt x="389" y="52"/>
                  </a:lnTo>
                  <a:lnTo>
                    <a:pt x="323" y="25"/>
                  </a:lnTo>
                  <a:lnTo>
                    <a:pt x="252" y="10"/>
                  </a:lnTo>
                  <a:lnTo>
                    <a:pt x="176" y="0"/>
                  </a:lnTo>
                  <a:lnTo>
                    <a:pt x="106" y="6"/>
                  </a:lnTo>
                  <a:lnTo>
                    <a:pt x="48" y="27"/>
                  </a:lnTo>
                  <a:lnTo>
                    <a:pt x="11" y="68"/>
                  </a:lnTo>
                  <a:close/>
                </a:path>
              </a:pathLst>
            </a:custGeom>
            <a:solidFill>
              <a:srgbClr val="EB9C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81" name="Text Box 161"/>
          <p:cNvSpPr txBox="1">
            <a:spLocks noChangeArrowheads="1"/>
          </p:cNvSpPr>
          <p:nvPr/>
        </p:nvSpPr>
        <p:spPr bwMode="auto">
          <a:xfrm>
            <a:off x="746125" y="47244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Sweet</a:t>
            </a:r>
          </a:p>
        </p:txBody>
      </p:sp>
      <p:sp>
        <p:nvSpPr>
          <p:cNvPr id="54282" name="Text Box 162"/>
          <p:cNvSpPr txBox="1">
            <a:spLocks noChangeArrowheads="1"/>
          </p:cNvSpPr>
          <p:nvPr/>
        </p:nvSpPr>
        <p:spPr bwMode="auto">
          <a:xfrm>
            <a:off x="2571750" y="499586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Sour</a:t>
            </a:r>
          </a:p>
        </p:txBody>
      </p:sp>
      <p:sp>
        <p:nvSpPr>
          <p:cNvPr id="54283" name="Text Box 163"/>
          <p:cNvSpPr txBox="1">
            <a:spLocks noChangeArrowheads="1"/>
          </p:cNvSpPr>
          <p:nvPr/>
        </p:nvSpPr>
        <p:spPr bwMode="auto">
          <a:xfrm>
            <a:off x="4208463" y="47244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Salty</a:t>
            </a:r>
          </a:p>
        </p:txBody>
      </p:sp>
      <p:sp>
        <p:nvSpPr>
          <p:cNvPr id="54284" name="Text Box 164"/>
          <p:cNvSpPr txBox="1">
            <a:spLocks noChangeArrowheads="1"/>
          </p:cNvSpPr>
          <p:nvPr/>
        </p:nvSpPr>
        <p:spPr bwMode="auto">
          <a:xfrm>
            <a:off x="4572000" y="3505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Bitter</a:t>
            </a:r>
          </a:p>
        </p:txBody>
      </p:sp>
      <p:sp>
        <p:nvSpPr>
          <p:cNvPr id="54285" name="Text Box 165"/>
          <p:cNvSpPr txBox="1">
            <a:spLocks noChangeArrowheads="1"/>
          </p:cNvSpPr>
          <p:nvPr/>
        </p:nvSpPr>
        <p:spPr bwMode="auto">
          <a:xfrm>
            <a:off x="6731000" y="5562600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Umami</a:t>
            </a:r>
          </a:p>
          <a:p>
            <a:pPr algn="ctr"/>
            <a:endParaRPr lang="en-US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304800"/>
            <a:ext cx="8232775" cy="9747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Taste</a:t>
            </a:r>
          </a:p>
        </p:txBody>
      </p:sp>
      <p:pic>
        <p:nvPicPr>
          <p:cNvPr id="55299" name="Picture 4" descr="Fig03-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981200"/>
            <a:ext cx="4114800" cy="4572000"/>
          </a:xfrm>
          <a:noFill/>
        </p:spPr>
      </p:pic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685800" y="1600200"/>
            <a:ext cx="396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6600CC"/>
                </a:solidFill>
              </a:rPr>
              <a:t>Receptor cells</a:t>
            </a:r>
            <a:r>
              <a:rPr lang="en-US" sz="2400" dirty="0"/>
              <a:t> are located in taste buds</a:t>
            </a:r>
          </a:p>
          <a:p>
            <a:pPr eaLnBrk="0" hangingPunct="0"/>
            <a:endParaRPr lang="en-US" sz="2400" dirty="0"/>
          </a:p>
          <a:p>
            <a:pPr eaLnBrk="0" hangingPunct="0"/>
            <a:r>
              <a:rPr lang="en-US" sz="2400" dirty="0"/>
              <a:t>Taste buds are located in </a:t>
            </a:r>
            <a:r>
              <a:rPr lang="en-US" sz="2400" dirty="0">
                <a:solidFill>
                  <a:srgbClr val="6600CC"/>
                </a:solidFill>
              </a:rPr>
              <a:t>papillae</a:t>
            </a:r>
            <a:r>
              <a:rPr lang="en-US" sz="2400" dirty="0"/>
              <a:t> on the tongue</a:t>
            </a:r>
          </a:p>
          <a:p>
            <a:pPr eaLnBrk="0" hangingPunct="0"/>
            <a:endParaRPr lang="en-US" sz="2400" dirty="0"/>
          </a:p>
          <a:p>
            <a:pPr eaLnBrk="0" hangingPunct="0"/>
            <a:r>
              <a:rPr lang="en-US" sz="2400" dirty="0"/>
              <a:t>Chemicals dissolve in saliva and activate receptors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/>
              <a:t>Olfactory Sense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Detecting common odors</a:t>
            </a:r>
          </a:p>
          <a:p>
            <a:pPr lvl="1" eaLnBrk="1" hangingPunct="1">
              <a:defRPr/>
            </a:pPr>
            <a:r>
              <a:rPr lang="en-US" sz="2400" dirty="0"/>
              <a:t>Odorant binding protein is released and attached to incoming molecules</a:t>
            </a:r>
          </a:p>
          <a:p>
            <a:pPr lvl="1" eaLnBrk="1" hangingPunct="1">
              <a:defRPr/>
            </a:pPr>
            <a:r>
              <a:rPr lang="en-US" sz="2400" dirty="0"/>
              <a:t>These molecules then activate receptors in the 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olfactory epithelium</a:t>
            </a:r>
          </a:p>
          <a:p>
            <a:pPr lvl="1" eaLnBrk="1" hangingPunct="1">
              <a:defRPr/>
            </a:pPr>
            <a:r>
              <a:rPr lang="en-US" sz="2400" dirty="0"/>
              <a:t>Axons from those receptors project directly to the 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olfactory bulb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001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Olfactory Sense</a:t>
            </a:r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752600"/>
            <a:ext cx="3962400" cy="3879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</a:t>
            </a:r>
            <a:r>
              <a:rPr lang="en-US" sz="2400" dirty="0"/>
              <a:t>Like taste, smell is a chemical sense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	Odorants enter the nasal cavity to stimulate 10+ million receptors to sense smell. Unlike taste, there are many different forms of smell</a:t>
            </a:r>
            <a:endParaRPr lang="en-US" sz="2400" i="1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137220" name="Picture 4" descr="Fig03-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419600" cy="448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/>
              <a:t>Smell and Memory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905000"/>
            <a:ext cx="4572000" cy="3879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2400" dirty="0"/>
              <a:t>The brain region for smell (in red) is closely connected with the brain regions involved with memory (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limbic system</a:t>
            </a:r>
            <a:r>
              <a:rPr lang="en-US" sz="2400" dirty="0"/>
              <a:t>). That is why strong memories are made through the sense of smell.  </a:t>
            </a:r>
            <a:r>
              <a:rPr lang="en-US" sz="2400" dirty="0" err="1">
                <a:hlinkClick r:id="rId2"/>
              </a:rPr>
              <a:t>Smemory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</p:txBody>
      </p:sp>
      <p:pic>
        <p:nvPicPr>
          <p:cNvPr id="58372" name="Picture 4" descr="12673_MyersPsy8e_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8288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9747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Vision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2813" y="2120900"/>
            <a:ext cx="7453312" cy="3954463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Pheromones and Vomeronasal Organ (VNO)</a:t>
            </a:r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600200"/>
            <a:ext cx="80073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Pheromones</a:t>
            </a:r>
          </a:p>
          <a:p>
            <a:pPr lvl="1" eaLnBrk="1" hangingPunct="1">
              <a:defRPr/>
            </a:pPr>
            <a:r>
              <a:rPr lang="en-US" sz="2400" dirty="0"/>
              <a:t>Used by animals as a form of communication</a:t>
            </a:r>
          </a:p>
          <a:p>
            <a:pPr lvl="1" eaLnBrk="1" hangingPunct="1">
              <a:defRPr/>
            </a:pPr>
            <a:r>
              <a:rPr lang="en-US" sz="2400" dirty="0"/>
              <a:t>Provides information about sexual receptivity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Pheromones stimulate the </a:t>
            </a:r>
            <a:r>
              <a:rPr lang="en-US" sz="24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vomeronasal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organ (VNO)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Body Position and Movement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752600"/>
            <a:ext cx="8178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Kinesthesis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/>
              <a:t>Sense that provides information about the speed and direction of movement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Stretch receptors sense muscle stretch and contraction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Golgi tendon organs sense movement of tendons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Vestibular Sense</a:t>
            </a:r>
            <a:r>
              <a:rPr lang="en-US" sz="2400" dirty="0"/>
              <a:t> </a:t>
            </a:r>
            <a:r>
              <a:rPr lang="en-US" sz="2400" dirty="0" err="1"/>
              <a:t>Sense</a:t>
            </a:r>
            <a:r>
              <a:rPr lang="en-US" sz="2400" dirty="0"/>
              <a:t> that provides information about equilibrium and body position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Fluid moves in two vestibular sacs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Vestibular organs are also responsible for motion sickness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Vision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600200"/>
            <a:ext cx="7696200" cy="5257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400" dirty="0">
                <a:solidFill>
                  <a:srgbClr val="6600CC"/>
                </a:solidFill>
                <a:effectLst/>
              </a:rPr>
              <a:t>Pupil  </a:t>
            </a:r>
            <a:r>
              <a:rPr lang="en-US" sz="2400" dirty="0">
                <a:effectLst/>
              </a:rPr>
              <a:t>Adjustable opening in the center of the eye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dirty="0">
              <a:solidFill>
                <a:srgbClr val="0000FF"/>
              </a:solidFill>
              <a:effectLst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>
                <a:solidFill>
                  <a:srgbClr val="6600CC"/>
                </a:solidFill>
                <a:effectLst/>
              </a:rPr>
              <a:t>Cornea</a:t>
            </a:r>
            <a:r>
              <a:rPr lang="en-US" sz="2400" dirty="0">
                <a:solidFill>
                  <a:srgbClr val="0000FF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Transparent tissue where light enters the eye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dirty="0">
              <a:solidFill>
                <a:srgbClr val="6600CC"/>
              </a:solidFill>
              <a:effectLst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>
                <a:solidFill>
                  <a:srgbClr val="6600CC"/>
                </a:solidFill>
                <a:effectLst/>
              </a:rPr>
              <a:t>Iris  </a:t>
            </a:r>
            <a:r>
              <a:rPr lang="en-US" sz="2400" dirty="0">
                <a:effectLst/>
              </a:rPr>
              <a:t>Ring of muscle that forms the colored portion of the eye.  Controls the size of the pupil opening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effectLst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>
                <a:solidFill>
                  <a:srgbClr val="6600CC"/>
                </a:solidFill>
                <a:effectLst/>
              </a:rPr>
              <a:t>Lens </a:t>
            </a:r>
            <a:r>
              <a:rPr lang="en-US" sz="2400" dirty="0">
                <a:effectLst/>
              </a:rPr>
              <a:t>Changes shape to focus images on the retina (</a:t>
            </a:r>
            <a:r>
              <a:rPr lang="en-US" sz="2400" dirty="0">
                <a:solidFill>
                  <a:srgbClr val="6600CC"/>
                </a:solidFill>
                <a:effectLst/>
              </a:rPr>
              <a:t>visual accommodation</a:t>
            </a:r>
            <a:r>
              <a:rPr lang="en-US" sz="2400" dirty="0">
                <a:effectLst/>
              </a:rPr>
              <a:t>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Vision</a:t>
            </a:r>
          </a:p>
        </p:txBody>
      </p:sp>
      <p:sp>
        <p:nvSpPr>
          <p:cNvPr id="14340" name="Rectangle 4"/>
          <p:cNvSpPr>
            <a:spLocks noGrp="1" noRot="1" noChangeArrowheads="1"/>
          </p:cNvSpPr>
          <p:nvPr>
            <p:ph type="body" idx="1"/>
          </p:nvPr>
        </p:nvSpPr>
        <p:spPr>
          <a:xfrm flipH="1">
            <a:off x="533400" y="1447800"/>
            <a:ext cx="8077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/>
              </a:rPr>
              <a:t>Retina </a:t>
            </a:r>
            <a:r>
              <a:rPr lang="en-US" sz="2400" dirty="0">
                <a:effectLst/>
              </a:rPr>
              <a:t>The</a:t>
            </a:r>
            <a:r>
              <a:rPr lang="en-US" sz="2400" dirty="0"/>
              <a:t> light-sensitive inner surface of the eye.  Contains receptor rods and cones plus layers of neurons that begin the processing of visual information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352800"/>
            <a:ext cx="5715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431925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>
          <a:xfrm flipH="1">
            <a:off x="381000" y="1828800"/>
            <a:ext cx="8305800" cy="46482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7652" name="Picture 5" descr="figure 05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696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Retinal Reaction to Light (Receptor Cells)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 flipH="1">
            <a:off x="533400" y="1676400"/>
            <a:ext cx="4495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Rods</a:t>
            </a:r>
            <a:r>
              <a:rPr lang="en-US" sz="2400" dirty="0"/>
              <a:t> 		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Confined to the peripheral retina (120 million)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Detect black, white and grey. Low light</a:t>
            </a:r>
            <a:endParaRPr lang="en-US" sz="240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Cones</a:t>
            </a:r>
            <a:r>
              <a:rPr lang="en-US" sz="2400" dirty="0"/>
              <a:t> 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Found near center of retina (8 million)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Fine detail and color vision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Found mostly in fovea</a:t>
            </a:r>
          </a:p>
        </p:txBody>
      </p:sp>
      <p:pic>
        <p:nvPicPr>
          <p:cNvPr id="25604" name="Picture 8" descr="12673_MyersPsy8e_5UN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535863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/>
              <a:t>Retinal Reaction to Light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 flipH="1">
            <a:off x="381000" y="1828800"/>
            <a:ext cx="8305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Optic nerve</a:t>
            </a:r>
            <a:r>
              <a:rPr lang="en-US" sz="2400" dirty="0"/>
              <a:t>  </a:t>
            </a:r>
            <a:r>
              <a:rPr lang="en-US" sz="2400" dirty="0" err="1"/>
              <a:t>Nerve</a:t>
            </a:r>
            <a:r>
              <a:rPr lang="en-US" sz="2400" dirty="0"/>
              <a:t> that carries neural impulses from the eye to the brain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Blind Spot</a:t>
            </a:r>
            <a:r>
              <a:rPr lang="en-US" sz="2400" dirty="0"/>
              <a:t>  Point at which the optic nerve leaves the eye.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Fovea</a:t>
            </a:r>
            <a:r>
              <a:rPr lang="en-US" sz="2400" dirty="0"/>
              <a:t> Central point in the retina, around which the eye’s cones cluster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Glass Layers">
  <a:themeElements>
    <a:clrScheme name="Glass Layers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5362</TotalTime>
  <Words>1017</Words>
  <Application>Microsoft Office PowerPoint</Application>
  <PresentationFormat>On-screen Show (4:3)</PresentationFormat>
  <Paragraphs>203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Arial Black</vt:lpstr>
      <vt:lpstr>Palatino Linotype</vt:lpstr>
      <vt:lpstr>Wingdings</vt:lpstr>
      <vt:lpstr>Glass Layers</vt:lpstr>
      <vt:lpstr>    </vt:lpstr>
      <vt:lpstr>Basic Principles in Sensation</vt:lpstr>
      <vt:lpstr>Vision</vt:lpstr>
      <vt:lpstr>Vision</vt:lpstr>
      <vt:lpstr>Vision</vt:lpstr>
      <vt:lpstr>Vision</vt:lpstr>
      <vt:lpstr>PowerPoint Presentation</vt:lpstr>
      <vt:lpstr>Retinal Reaction to Light (Receptor Cells)</vt:lpstr>
      <vt:lpstr>Retinal Reaction to Light</vt:lpstr>
      <vt:lpstr>From Eye to Brain</vt:lpstr>
      <vt:lpstr>Visual Information Processing</vt:lpstr>
      <vt:lpstr>Visual Information Processing</vt:lpstr>
      <vt:lpstr>PowerPoint Presentation</vt:lpstr>
      <vt:lpstr>Color Vision in other Species</vt:lpstr>
      <vt:lpstr>Theories of Color Vision</vt:lpstr>
      <vt:lpstr>Theories of Color Vision</vt:lpstr>
      <vt:lpstr>Opponent Process Theory</vt:lpstr>
      <vt:lpstr>Afterimage Effect</vt:lpstr>
      <vt:lpstr>Afterimage Effect</vt:lpstr>
      <vt:lpstr>Colorblindness (Color-deficient vision)</vt:lpstr>
      <vt:lpstr>Sensory Adaptation</vt:lpstr>
      <vt:lpstr>PowerPoint Presentation</vt:lpstr>
      <vt:lpstr>Concepts in Audition (Hearing)</vt:lpstr>
      <vt:lpstr>PowerPoint Presentation</vt:lpstr>
      <vt:lpstr>The Ear</vt:lpstr>
      <vt:lpstr>The Ear</vt:lpstr>
      <vt:lpstr>Theories of Audition</vt:lpstr>
      <vt:lpstr>Binaurality and Sound Localization</vt:lpstr>
      <vt:lpstr>Hearing Loss</vt:lpstr>
      <vt:lpstr>The Skin Senses</vt:lpstr>
      <vt:lpstr>The Skin Senses (Touch Sense-Tactile or Haptic as well)</vt:lpstr>
      <vt:lpstr>Pain</vt:lpstr>
      <vt:lpstr>Biopsychosocial Influences and Pain</vt:lpstr>
      <vt:lpstr>PowerPoint Presentation</vt:lpstr>
      <vt:lpstr>Taste</vt:lpstr>
      <vt:lpstr>Taste</vt:lpstr>
      <vt:lpstr>Olfactory Sense</vt:lpstr>
      <vt:lpstr>Olfactory Sense</vt:lpstr>
      <vt:lpstr>Smell and Memory</vt:lpstr>
      <vt:lpstr>Pheromones and Vomeronasal Organ (VNO)</vt:lpstr>
      <vt:lpstr>Body Position and Movement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Sensation</dc:title>
  <dc:creator>Preferred Customer</dc:creator>
  <cp:lastModifiedBy>Bergman Lance</cp:lastModifiedBy>
  <cp:revision>236</cp:revision>
  <dcterms:created xsi:type="dcterms:W3CDTF">1998-09-14T20:10:50Z</dcterms:created>
  <dcterms:modified xsi:type="dcterms:W3CDTF">2019-11-12T14:02:07Z</dcterms:modified>
</cp:coreProperties>
</file>