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68" r:id="rId4"/>
    <p:sldId id="263" r:id="rId5"/>
    <p:sldId id="264" r:id="rId6"/>
    <p:sldId id="265" r:id="rId7"/>
    <p:sldId id="266" r:id="rId8"/>
    <p:sldId id="274" r:id="rId9"/>
    <p:sldId id="271" r:id="rId10"/>
    <p:sldId id="27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5" autoAdjust="0"/>
    <p:restoredTop sz="91429"/>
  </p:normalViewPr>
  <p:slideViewPr>
    <p:cSldViewPr snapToGrid="0" snapToObjects="1">
      <p:cViewPr>
        <p:scale>
          <a:sx n="40" d="100"/>
          <a:sy n="40" d="100"/>
        </p:scale>
        <p:origin x="144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2AD45-5E04-4F90-8FB0-75DAE361491B}" type="datetimeFigureOut">
              <a:rPr lang="en-US" smtClean="0"/>
              <a:t>3/13/20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BE85F-18C3-4D03-ACBC-C06616560AD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51C99-47B9-CE46-8880-1D76A57CD7A0}" type="datetimeFigureOut">
              <a:rPr lang="en-CA" smtClean="0"/>
              <a:pPr/>
              <a:t>2020-03-13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97016-9616-7D4A-8705-B7E33027AEA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37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CA" sz="7200" dirty="0" smtClean="0">
                <a:latin typeface="Cooper Black" charset="0"/>
                <a:ea typeface="Cooper Black" charset="0"/>
                <a:cs typeface="Cooper Black" charset="0"/>
              </a:rPr>
              <a:t>Osmosis</a:t>
            </a:r>
            <a:endParaRPr lang="en-CA" sz="72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1" y="552261"/>
            <a:ext cx="6983896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Impacts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Salts and other </a:t>
            </a:r>
            <a:r>
              <a:rPr lang="en-CA" dirty="0" smtClean="0"/>
              <a:t>molecules </a:t>
            </a:r>
            <a:r>
              <a:rPr lang="en-CA" dirty="0"/>
              <a:t>can impact </a:t>
            </a:r>
            <a:r>
              <a:rPr lang="en-CA" dirty="0" smtClean="0"/>
              <a:t>osmosis</a:t>
            </a:r>
          </a:p>
          <a:p>
            <a:endParaRPr lang="en-CA" dirty="0"/>
          </a:p>
          <a:p>
            <a:r>
              <a:rPr lang="en-CA" dirty="0"/>
              <a:t>Cell wall of plant cell </a:t>
            </a:r>
            <a:r>
              <a:rPr lang="en-CA" dirty="0" smtClean="0"/>
              <a:t>protects </a:t>
            </a:r>
            <a:r>
              <a:rPr lang="en-CA" dirty="0"/>
              <a:t>cell from </a:t>
            </a:r>
            <a:r>
              <a:rPr lang="en-CA" dirty="0" smtClean="0"/>
              <a:t>bursting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Animal </a:t>
            </a:r>
            <a:r>
              <a:rPr lang="en-CA" dirty="0"/>
              <a:t>cells, which only have a cell membrane, will burst if too much water moves into cell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64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Vocabulary Summary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87743" cy="4803775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Osmosis</a:t>
            </a:r>
            <a:r>
              <a:rPr lang="en-CA" b="1" dirty="0" smtClean="0">
                <a:solidFill>
                  <a:srgbClr val="FFFF00"/>
                </a:solidFill>
              </a:rPr>
              <a:t>: </a:t>
            </a:r>
            <a:r>
              <a:rPr lang="en-CA" dirty="0" smtClean="0"/>
              <a:t>the movement of water molecules from an area of high concentration to an area of </a:t>
            </a:r>
            <a:r>
              <a:rPr lang="en-CA" smtClean="0"/>
              <a:t>low </a:t>
            </a:r>
            <a:r>
              <a:rPr lang="en-CA" smtClean="0"/>
              <a:t>concentration</a:t>
            </a:r>
          </a:p>
          <a:p>
            <a:endParaRPr lang="en-CA" dirty="0" smtClean="0"/>
          </a:p>
          <a:p>
            <a:r>
              <a:rPr lang="en-CA" b="1" dirty="0">
                <a:solidFill>
                  <a:srgbClr val="FFFF00"/>
                </a:solidFill>
              </a:rPr>
              <a:t>Passive transport: </a:t>
            </a:r>
            <a:r>
              <a:rPr lang="en-CA" dirty="0"/>
              <a:t>the movement of  substances across the cell membrane without the use of energy</a:t>
            </a:r>
          </a:p>
          <a:p>
            <a:endParaRPr lang="en-CA" dirty="0"/>
          </a:p>
          <a:p>
            <a:r>
              <a:rPr lang="en-CA" b="1" dirty="0">
                <a:solidFill>
                  <a:srgbClr val="FFFF00"/>
                </a:solidFill>
              </a:rPr>
              <a:t>Selectively permeable:  </a:t>
            </a:r>
            <a:r>
              <a:rPr lang="en-CA" dirty="0"/>
              <a:t>only certain thing can pass through</a:t>
            </a:r>
          </a:p>
          <a:p>
            <a:endParaRPr lang="en-CA" dirty="0"/>
          </a:p>
          <a:p>
            <a:r>
              <a:rPr lang="en-CA" b="1" dirty="0">
                <a:solidFill>
                  <a:srgbClr val="FFFF00"/>
                </a:solidFill>
              </a:rPr>
              <a:t>Turgor pressure: </a:t>
            </a:r>
            <a:r>
              <a:rPr lang="en-CA" dirty="0"/>
              <a:t>the pressure within a plant cell; maintained by osmosis</a:t>
            </a:r>
          </a:p>
          <a:p>
            <a:endParaRPr lang="en-CA" dirty="0"/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024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26" r="21136" b="-3"/>
          <a:stretch/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Diffusion &amp; Osmosis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>
            <a:normAutofit/>
          </a:bodyPr>
          <a:lstStyle/>
          <a:p>
            <a:r>
              <a:rPr lang="en-CA" dirty="0"/>
              <a:t>Methods of passive transport</a:t>
            </a:r>
          </a:p>
          <a:p>
            <a:endParaRPr lang="en-CA" dirty="0"/>
          </a:p>
          <a:p>
            <a:r>
              <a:rPr lang="en-CA" b="1" dirty="0">
                <a:solidFill>
                  <a:srgbClr val="FFFF00"/>
                </a:solidFill>
              </a:rPr>
              <a:t>Passive Transport:  </a:t>
            </a:r>
            <a:r>
              <a:rPr lang="en-CA" dirty="0"/>
              <a:t>happens without the cell having to do any work or spend any energy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79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Factors that Affect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Temperature of the substance</a:t>
            </a:r>
          </a:p>
          <a:p>
            <a:r>
              <a:rPr lang="en-CA" dirty="0" smtClean="0"/>
              <a:t>Type of substance</a:t>
            </a:r>
          </a:p>
          <a:p>
            <a:r>
              <a:rPr lang="en-CA" dirty="0" smtClean="0"/>
              <a:t>Physical state of substance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  <a:latin typeface="Cooper Black" charset="0"/>
                <a:ea typeface="Cooper Black" charset="0"/>
                <a:cs typeface="Cooper Black" charset="0"/>
              </a:rPr>
              <a:t>Osmosis</a:t>
            </a:r>
            <a:endParaRPr lang="en-CA" dirty="0">
              <a:solidFill>
                <a:srgbClr val="FFFF00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28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Osmosis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movement of water molecules across a selectively permeable membrane, from an area of higher water concentration (or low solute concentration) to an area of lower water concentration (or high solute concentration)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69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00" y="179718"/>
            <a:ext cx="10647950" cy="4392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824690"/>
            <a:ext cx="3724138" cy="1395140"/>
          </a:xfrm>
        </p:spPr>
        <p:txBody>
          <a:bodyPr anchor="ctr">
            <a:normAutofit/>
          </a:bodyPr>
          <a:lstStyle/>
          <a:p>
            <a:pPr algn="r"/>
            <a:endParaRPr lang="en-CA" sz="32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4824689"/>
            <a:ext cx="6894237" cy="1425504"/>
          </a:xfrm>
        </p:spPr>
        <p:txBody>
          <a:bodyPr anchor="ctr">
            <a:normAutofit/>
          </a:bodyPr>
          <a:lstStyle/>
          <a:p>
            <a:endParaRPr lang="en-CA" sz="160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24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Osmosis [Cont’d]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1825624"/>
            <a:ext cx="11695814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Osmosis is a type of diffusion because it’s driven by a concentration gradient</a:t>
            </a:r>
          </a:p>
          <a:p>
            <a:endParaRPr lang="en-CA" dirty="0" smtClean="0"/>
          </a:p>
          <a:p>
            <a:r>
              <a:rPr lang="en-CA" dirty="0" smtClean="0"/>
              <a:t>When concentration of solutes is higher inside or outside cell, a concentration gradient exists</a:t>
            </a:r>
          </a:p>
          <a:p>
            <a:endParaRPr lang="en-CA" dirty="0"/>
          </a:p>
          <a:p>
            <a:r>
              <a:rPr lang="en-CA" dirty="0" smtClean="0"/>
              <a:t>Water will move from area with higher water (or lower solute) concentration to area with lower water (or higher solute) concentration</a:t>
            </a:r>
          </a:p>
          <a:p>
            <a:endParaRPr lang="en-CA" dirty="0"/>
          </a:p>
          <a:p>
            <a:r>
              <a:rPr lang="en-CA" dirty="0" smtClean="0"/>
              <a:t>Continues until concentration of water is equal on both sides of membrane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8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Real-World Example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Plants:</a:t>
            </a:r>
          </a:p>
          <a:p>
            <a:r>
              <a:rPr lang="en-CA" dirty="0" smtClean="0"/>
              <a:t>If plant is wilted, then plant cells would contain a small amount of water particles.</a:t>
            </a:r>
          </a:p>
          <a:p>
            <a:endParaRPr lang="en-CA" dirty="0"/>
          </a:p>
          <a:p>
            <a:r>
              <a:rPr lang="en-CA" dirty="0" smtClean="0"/>
              <a:t>When soil becomes wet from being watered,  water will diffuse into plant cells, making plant more rigid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6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oper Black" charset="0"/>
                <a:ea typeface="Cooper Black" charset="0"/>
                <a:cs typeface="Cooper Black" charset="0"/>
              </a:rPr>
              <a:t>Real-World </a:t>
            </a:r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Example [Cont’d]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pressure within a plant cell, maintained by osmosis, is called </a:t>
            </a:r>
            <a:r>
              <a:rPr lang="en-CA" b="1" dirty="0" smtClean="0"/>
              <a:t>turgor pressure.</a:t>
            </a:r>
          </a:p>
          <a:p>
            <a:endParaRPr lang="en-CA" b="1" dirty="0"/>
          </a:p>
          <a:p>
            <a:r>
              <a:rPr lang="en-CA" dirty="0" smtClean="0"/>
              <a:t>Sometimes too much water can be harmful because cell can’t control osmosis.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62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249</TotalTime>
  <Words>315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Cooper Black</vt:lpstr>
      <vt:lpstr>Corbel</vt:lpstr>
      <vt:lpstr>Depth</vt:lpstr>
      <vt:lpstr>Osmosis</vt:lpstr>
      <vt:lpstr>Diffusion &amp; Osmosis</vt:lpstr>
      <vt:lpstr>Factors that Affect</vt:lpstr>
      <vt:lpstr>Osmosis</vt:lpstr>
      <vt:lpstr>Osmosis</vt:lpstr>
      <vt:lpstr>PowerPoint Presentation</vt:lpstr>
      <vt:lpstr>Osmosis [Cont’d]</vt:lpstr>
      <vt:lpstr>Real-World Example</vt:lpstr>
      <vt:lpstr>Real-World Example [Cont’d]</vt:lpstr>
      <vt:lpstr>Impacts</vt:lpstr>
      <vt:lpstr>Vocabulary Summary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 George</dc:creator>
  <cp:lastModifiedBy>Nicki George</cp:lastModifiedBy>
  <cp:revision>18</cp:revision>
  <dcterms:created xsi:type="dcterms:W3CDTF">2017-03-29T01:02:45Z</dcterms:created>
  <dcterms:modified xsi:type="dcterms:W3CDTF">2020-03-13T17:04:30Z</dcterms:modified>
</cp:coreProperties>
</file>